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3"/>
    <p:sldMasterId id="2147483706" r:id="rId4"/>
    <p:sldMasterId id="2147483707" r:id="rId5"/>
    <p:sldMasterId id="214748370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Source Code Pro"/>
      <p:regular r:id="rId43"/>
      <p:bold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SourceCodePro-bold.fntdata"/><Relationship Id="rId21" Type="http://schemas.openxmlformats.org/officeDocument/2006/relationships/slide" Target="slides/slide14.xml"/><Relationship Id="rId43" Type="http://schemas.openxmlformats.org/officeDocument/2006/relationships/font" Target="fonts/SourceCodePro-regular.fntdata"/><Relationship Id="rId24" Type="http://schemas.openxmlformats.org/officeDocument/2006/relationships/slide" Target="slides/slide17.xml"/><Relationship Id="rId46" Type="http://schemas.openxmlformats.org/officeDocument/2006/relationships/font" Target="fonts/OpenSans-bold.fntdata"/><Relationship Id="rId23" Type="http://schemas.openxmlformats.org/officeDocument/2006/relationships/slide" Target="slides/slide16.xml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18.xml"/><Relationship Id="rId47" Type="http://schemas.openxmlformats.org/officeDocument/2006/relationships/font" Target="fonts/OpenSans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94020760_2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9402076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4e75e974e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4e75e974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4e75e974e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4e75e974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4e75e974e_0_6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4e75e974e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4e75e974e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4e75e974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4e75e974e_0_98:notes"/>
          <p:cNvSpPr/>
          <p:nvPr>
            <p:ph idx="2" type="sldImg"/>
          </p:nvPr>
        </p:nvSpPr>
        <p:spPr>
          <a:xfrm>
            <a:off x="1142616" y="685800"/>
            <a:ext cx="457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4e75e974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4e75e974e_0_144:notes"/>
          <p:cNvSpPr/>
          <p:nvPr>
            <p:ph idx="2" type="sldImg"/>
          </p:nvPr>
        </p:nvSpPr>
        <p:spPr>
          <a:xfrm>
            <a:off x="1142616" y="685800"/>
            <a:ext cx="457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4e75e974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4e75e974e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4e75e974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4e75e974e_0_5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4e75e974e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https://docs.docker.com/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4e75e974e_0_5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4e75e974e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https://docs.docker.com/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4e75e974e_0_5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4e75e974e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https://docs.docker.com/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4e75e974e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4e75e97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4e75e974e_0_5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4e75e974e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https://docs.docker.com/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4e75e974e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4e75e974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e75e974e_0_5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4e75e974e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4e75e974e_0_6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4e75e974e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e75e974e_0_6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e75e974e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https://docs.docker.com/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4e75e974e_0_7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4e75e974e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https://docs.docker.com/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4e75e974e_0_1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4e75e974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4e75e974e_0_5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4e75e974e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https://docs.docker.com/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4e75e974e_0_6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4e75e974e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https://docs.docker.com/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4e75e974e_0_6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4e75e974e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https://docs.docker.com/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4e1841b4c_0_0:notes"/>
          <p:cNvSpPr/>
          <p:nvPr>
            <p:ph idx="2" type="sldImg"/>
          </p:nvPr>
        </p:nvSpPr>
        <p:spPr>
          <a:xfrm>
            <a:off x="1142616" y="685800"/>
            <a:ext cx="457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4e1841b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background on Tyler...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4e75e974e_0_6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4e75e974e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https://docs.docker.com/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4e75e974e_0_7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4e75e974e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https://docs.docker.com/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4e75e974e_0_2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4e75e974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4e75e974e_0_7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4e75e974e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4e75e974e_0_7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4e75e974e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94020760_23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49402076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e75e974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4e75e97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4e75e974e_0_7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4e75e974e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4e75e974e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4e75e974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e75e974e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e75e97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4e75e974e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4e75e97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4e75e974e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4e75e974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58861" y="1933813"/>
            <a:ext cx="6149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indent="-114300" lvl="1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114300" lvl="2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114300" lvl="3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114300" lvl="4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114300" lvl="5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114300" lvl="6" marL="91440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114300" lvl="7" marL="137160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114300" lvl="8" marL="182880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58861" y="2997155"/>
            <a:ext cx="61491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1pPr>
            <a:lvl2pPr indent="0" lvl="1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EarthEngine_v2.png"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850" y="1220338"/>
            <a:ext cx="3377899" cy="7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">
  <p:cSld name="Big Idea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>
            <p:ph idx="1" type="body"/>
          </p:nvPr>
        </p:nvSpPr>
        <p:spPr>
          <a:xfrm>
            <a:off x="346725" y="1106100"/>
            <a:ext cx="84006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1pPr>
            <a:lvl2pPr indent="-228600" lvl="1" marL="9144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2pPr>
            <a:lvl3pPr indent="-228600" lvl="2" marL="13716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3pPr>
            <a:lvl4pPr indent="-228600" lvl="3" marL="18288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4pPr>
            <a:lvl5pPr indent="-228600" lvl="4" marL="22860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9pPr>
          </a:lstStyle>
          <a:p/>
        </p:txBody>
      </p:sp>
      <p:pic>
        <p:nvPicPr>
          <p:cNvPr descr="Rule.png" id="98" name="Google Shape;9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descr="GoogleEarthEngine_v2.png"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type="ctrTitle"/>
          </p:nvPr>
        </p:nvSpPr>
        <p:spPr>
          <a:xfrm>
            <a:off x="228151" y="1678782"/>
            <a:ext cx="8382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1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" type="subTitle"/>
          </p:nvPr>
        </p:nvSpPr>
        <p:spPr>
          <a:xfrm>
            <a:off x="359790" y="3467100"/>
            <a:ext cx="82296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>
                <a:solidFill>
                  <a:schemeClr val="dk2"/>
                </a:solidFill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400"/>
              <a:buFont typeface="Open Sans"/>
              <a:buNone/>
              <a:defRPr/>
            </a:lvl2pPr>
            <a:lvl3pPr indent="0" lvl="2" marL="9144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200"/>
              <a:buFont typeface="Open Sans"/>
              <a:buNone/>
              <a:defRPr/>
            </a:lvl3pPr>
            <a:lvl4pPr indent="0" lvl="3" marL="137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200"/>
              <a:buFont typeface="Open Sans"/>
              <a:buNone/>
              <a:defRPr/>
            </a:lvl4pPr>
            <a:lvl5pPr indent="0" lvl="4" marL="18288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9pPr>
          </a:lstStyle>
          <a:p/>
        </p:txBody>
      </p:sp>
      <p:pic>
        <p:nvPicPr>
          <p:cNvPr descr="Rule.png" id="104" name="Google Shape;10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descr="GoogleEarthEngine_v2.png" id="106" name="Google Shape;10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 Title with Bullets">
  <p:cSld name="One Line Title with Bulle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" type="body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Rule.png" id="110" name="Google Shape;1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sp>
        <p:nvSpPr>
          <p:cNvPr id="112" name="Google Shape;112;p13"/>
          <p:cNvSpPr/>
          <p:nvPr/>
        </p:nvSpPr>
        <p:spPr>
          <a:xfrm>
            <a:off x="7735273" y="468659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3"/>
          <p:cNvSpPr/>
          <p:nvPr/>
        </p:nvSpPr>
        <p:spPr>
          <a:xfrm>
            <a:off x="8351309" y="468659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3"/>
          <p:cNvSpPr/>
          <p:nvPr/>
        </p:nvSpPr>
        <p:spPr>
          <a:xfrm>
            <a:off x="8556341" y="468659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3"/>
          <p:cNvSpPr/>
          <p:nvPr/>
        </p:nvSpPr>
        <p:spPr>
          <a:xfrm>
            <a:off x="7941396" y="468659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3"/>
          <p:cNvSpPr/>
          <p:nvPr/>
        </p:nvSpPr>
        <p:spPr>
          <a:xfrm>
            <a:off x="8147519" y="468659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EarthEngine_v2.png" id="117" name="Google Shape;11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 Title with subtitle">
  <p:cSld name="One Line Title with Bullets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Rule.png" id="121" name="Google Shape;12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>
            <p:ph idx="2" type="subTitle"/>
          </p:nvPr>
        </p:nvSpPr>
        <p:spPr>
          <a:xfrm>
            <a:off x="251316" y="526450"/>
            <a:ext cx="84420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14"/>
          <p:cNvSpPr txBox="1"/>
          <p:nvPr>
            <p:ph idx="3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descr="GoogleEarthEngine_v2.png" id="124" name="Google Shape;12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 Title with subtitle full bleed image">
  <p:cSld name="One Line Title with Bullets_2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–"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–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»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2" type="subTitle"/>
          </p:nvPr>
        </p:nvSpPr>
        <p:spPr>
          <a:xfrm>
            <a:off x="251316" y="526450"/>
            <a:ext cx="84420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3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»"/>
              <a:defRPr sz="800">
                <a:solidFill>
                  <a:schemeClr val="lt1"/>
                </a:solidFill>
              </a:defRPr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line title with subtitle">
  <p:cSld name="One Line Title with Bullets_2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242650" y="1174451"/>
            <a:ext cx="85530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Rule.png" id="133" name="Google Shape;13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idx="2" type="subTitle"/>
          </p:nvPr>
        </p:nvSpPr>
        <p:spPr>
          <a:xfrm>
            <a:off x="251316" y="857359"/>
            <a:ext cx="84420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3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descr="GoogleEarthEngine_v2.png"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line title with bullets">
  <p:cSld name="One Line Title with Bullets_2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242650" y="1174451"/>
            <a:ext cx="85530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Rule.png" id="140" name="Google Shape;14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descr="GoogleEarthEngine_v2.png"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One Line Title with Bullets_2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Rule.png" id="145" name="Google Shape;14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>
            <p:ph idx="1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descr="GoogleEarthEngine_v2.png"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One Line Title with Bullets_2_1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 Title with Bullets Full bleed image">
  <p:cSld name="One Line Title with Bullets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–"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–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»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»"/>
              <a:defRPr sz="800">
                <a:solidFill>
                  <a:schemeClr val="lt1"/>
                </a:solidFill>
              </a:defRPr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 Slide_1">
    <p:bg>
      <p:bgPr>
        <a:solidFill>
          <a:srgbClr val="FFF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51463"/>
          <a:stretch/>
        </p:blipFill>
        <p:spPr>
          <a:xfrm>
            <a:off x="0" y="1829575"/>
            <a:ext cx="9144000" cy="24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0" y="1829575"/>
            <a:ext cx="9144000" cy="2465700"/>
          </a:xfrm>
          <a:prstGeom prst="rect">
            <a:avLst/>
          </a:prstGeom>
          <a:solidFill>
            <a:srgbClr val="000000">
              <a:alpha val="5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type="ctrTitle"/>
          </p:nvPr>
        </p:nvSpPr>
        <p:spPr>
          <a:xfrm>
            <a:off x="358861" y="1933813"/>
            <a:ext cx="6149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1pPr>
            <a:lvl2pPr indent="-114300" lvl="1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14300" lvl="2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14300" lvl="3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14300" lvl="4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1430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1430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1430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1430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58861" y="2997155"/>
            <a:ext cx="61491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>
                <a:solidFill>
                  <a:srgbClr val="FFFFFF"/>
                </a:solidFill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>
                <a:solidFill>
                  <a:srgbClr val="FFFFFF"/>
                </a:solidFill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>
                <a:solidFill>
                  <a:srgbClr val="FFFFFF"/>
                </a:solidFill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>
                <a:solidFill>
                  <a:srgbClr val="FFFFFF"/>
                </a:solidFill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3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EarthEngine_v2.png"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50" y="1220338"/>
            <a:ext cx="3377899" cy="7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CUSTOM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EarthEngine_v2.png"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675" y="1150662"/>
            <a:ext cx="3578375" cy="7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ctrTitle"/>
          </p:nvPr>
        </p:nvSpPr>
        <p:spPr>
          <a:xfrm>
            <a:off x="358861" y="1933813"/>
            <a:ext cx="6149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indent="-114300" lvl="1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114300" lvl="2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114300" lvl="3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114300" lvl="4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114300" lvl="5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114300" lvl="6" marL="91440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114300" lvl="7" marL="137160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114300" lvl="8" marL="1828800" marR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358861" y="2997155"/>
            <a:ext cx="61491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/>
            </a:lvl1pPr>
            <a:lvl2pPr indent="0" lvl="1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  <a:defRPr sz="1200">
                <a:solidFill>
                  <a:schemeClr val="dk2"/>
                </a:solidFill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8" name="Google Shape;168;p23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23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54100"/>
            <a:ext cx="3774137" cy="9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 Slide_1"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 rotWithShape="1">
          <a:blip r:embed="rId2">
            <a:alphaModFix/>
          </a:blip>
          <a:srcRect b="0" l="0" r="0" t="51463"/>
          <a:stretch/>
        </p:blipFill>
        <p:spPr>
          <a:xfrm>
            <a:off x="0" y="1829575"/>
            <a:ext cx="9144000" cy="24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>
            <a:off x="0" y="1829575"/>
            <a:ext cx="9144000" cy="2465700"/>
          </a:xfrm>
          <a:prstGeom prst="rect">
            <a:avLst/>
          </a:prstGeom>
          <a:solidFill>
            <a:srgbClr val="000000">
              <a:alpha val="5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>
            <p:ph type="ctrTitle"/>
          </p:nvPr>
        </p:nvSpPr>
        <p:spPr>
          <a:xfrm>
            <a:off x="358861" y="1933813"/>
            <a:ext cx="6149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1pPr>
            <a:lvl2pPr indent="-114300" lvl="1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14300" lvl="2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14300" lvl="3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14300" lvl="4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1430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1430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1430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1430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358861" y="2997155"/>
            <a:ext cx="61491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100">
                <a:solidFill>
                  <a:srgbClr val="FFFFFF"/>
                </a:solidFill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>
                <a:solidFill>
                  <a:srgbClr val="FFFFFF"/>
                </a:solidFill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>
                <a:solidFill>
                  <a:srgbClr val="FFFFFF"/>
                </a:solidFill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>
                <a:solidFill>
                  <a:srgbClr val="FFFFFF"/>
                </a:solidFill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80" name="Google Shape;180;p24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24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2874"/>
            <a:ext cx="3774143" cy="9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Divider">
  <p:cSld name="CUSTOM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cxnSp>
        <p:nvCxnSpPr>
          <p:cNvPr id="190" name="Google Shape;190;p25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25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675" y="4418100"/>
            <a:ext cx="2512254" cy="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Divider ">
  <p:cSld name="CUSTOM_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0" name="Google Shape;200;p26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26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675" y="4418100"/>
            <a:ext cx="2512254" cy="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en Divider  ">
  <p:cSld name="CUSTOM_3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10" name="Google Shape;210;p27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27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675" y="4418100"/>
            <a:ext cx="2512254" cy="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Divider">
  <p:cSld name="CUSTOM_3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20" name="Google Shape;220;p28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28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8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675" y="4418100"/>
            <a:ext cx="2512254" cy="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 Divider">
  <p:cSld name="CUSTOM_3_1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30" name="Google Shape;230;p29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29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675" y="4418100"/>
            <a:ext cx="2512254" cy="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y Divider">
  <p:cSld name="CUSTOM_3_1_1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0" name="Google Shape;240;p30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30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675" y="4418100"/>
            <a:ext cx="2512254" cy="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">
  <p:cSld name="Segu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248317" y="2361187"/>
            <a:ext cx="82242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53684" y="1492052"/>
            <a:ext cx="8305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Rule.png" id="250" name="Google Shape;25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5" y="4660475"/>
            <a:ext cx="1932924" cy="4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Divider">
  <p:cSld name="CUSTOM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cxnSp>
        <p:nvCxnSpPr>
          <p:cNvPr id="33" name="Google Shape;33;p4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4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EarthEngine_v2.png" id="39" name="Google Shape;3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000" y="4479846"/>
            <a:ext cx="2280926" cy="48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">
  <p:cSld name="Big Idea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346725" y="1106100"/>
            <a:ext cx="84006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1pPr>
            <a:lvl2pPr indent="-228600" lvl="1" marL="9144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2pPr>
            <a:lvl3pPr indent="-228600" lvl="2" marL="13716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3pPr>
            <a:lvl4pPr indent="-228600" lvl="3" marL="18288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4pPr>
            <a:lvl5pPr indent="-228600" lvl="4" marL="2286000" rtl="0">
              <a:spcBef>
                <a:spcPts val="6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4800"/>
              <a:buFont typeface="Open Sans"/>
              <a:buNone/>
              <a:defRPr sz="4800"/>
            </a:lvl9pPr>
          </a:lstStyle>
          <a:p/>
        </p:txBody>
      </p:sp>
      <p:pic>
        <p:nvPicPr>
          <p:cNvPr descr="Rule.png" id="255" name="Google Shape;25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5" y="4644000"/>
            <a:ext cx="1932942" cy="4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ctrTitle"/>
          </p:nvPr>
        </p:nvSpPr>
        <p:spPr>
          <a:xfrm>
            <a:off x="228151" y="1678782"/>
            <a:ext cx="8382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21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33"/>
          <p:cNvSpPr txBox="1"/>
          <p:nvPr>
            <p:ph idx="1" type="subTitle"/>
          </p:nvPr>
        </p:nvSpPr>
        <p:spPr>
          <a:xfrm>
            <a:off x="359790" y="3467100"/>
            <a:ext cx="82296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>
                <a:solidFill>
                  <a:schemeClr val="dk2"/>
                </a:solidFill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400"/>
              <a:buFont typeface="Open Sans"/>
              <a:buNone/>
              <a:defRPr/>
            </a:lvl2pPr>
            <a:lvl3pPr indent="0" lvl="2" marL="9144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200"/>
              <a:buFont typeface="Open Sans"/>
              <a:buNone/>
              <a:defRPr/>
            </a:lvl3pPr>
            <a:lvl4pPr indent="0" lvl="3" marL="137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200"/>
              <a:buFont typeface="Open Sans"/>
              <a:buNone/>
              <a:defRPr/>
            </a:lvl4pPr>
            <a:lvl5pPr indent="0" lvl="4" marL="18288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9A9A9B"/>
              </a:buClr>
              <a:buSzPts val="1000"/>
              <a:buFont typeface="Open Sans"/>
              <a:buNone/>
              <a:defRPr/>
            </a:lvl9pPr>
          </a:lstStyle>
          <a:p/>
        </p:txBody>
      </p:sp>
      <p:pic>
        <p:nvPicPr>
          <p:cNvPr descr="Rule.png" id="261" name="Google Shape;2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5" y="4644000"/>
            <a:ext cx="1932942" cy="4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 Title with Bullets">
  <p:cSld name="One Line Title with Bullet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Rule.png" id="267" name="Google Shape;26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sp>
        <p:nvSpPr>
          <p:cNvPr id="269" name="Google Shape;269;p34"/>
          <p:cNvSpPr/>
          <p:nvPr/>
        </p:nvSpPr>
        <p:spPr>
          <a:xfrm>
            <a:off x="7735273" y="468659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8351309" y="468659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8556341" y="468659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7941396" y="468659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/>
          <p:cNvSpPr/>
          <p:nvPr/>
        </p:nvSpPr>
        <p:spPr>
          <a:xfrm>
            <a:off x="8147519" y="468659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5" y="4644000"/>
            <a:ext cx="1932942" cy="4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 Title with subtitle">
  <p:cSld name="One Line Title with Bullets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Rule.png" id="278" name="Google Shape;27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>
            <p:ph idx="2" type="subTitle"/>
          </p:nvPr>
        </p:nvSpPr>
        <p:spPr>
          <a:xfrm>
            <a:off x="251316" y="526450"/>
            <a:ext cx="84420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Google Shape;280;p35"/>
          <p:cNvSpPr txBox="1"/>
          <p:nvPr>
            <p:ph idx="3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5" y="4644000"/>
            <a:ext cx="1932942" cy="4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 Title with subtitle full bleed image">
  <p:cSld name="One Line Title with Bullets_2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–"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–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»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5" name="Google Shape;285;p36"/>
          <p:cNvSpPr txBox="1"/>
          <p:nvPr>
            <p:ph idx="2" type="subTitle"/>
          </p:nvPr>
        </p:nvSpPr>
        <p:spPr>
          <a:xfrm>
            <a:off x="251316" y="526450"/>
            <a:ext cx="84420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36"/>
          <p:cNvSpPr txBox="1"/>
          <p:nvPr>
            <p:ph idx="3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»"/>
              <a:defRPr sz="800">
                <a:solidFill>
                  <a:schemeClr val="lt1"/>
                </a:solidFill>
              </a:defRPr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line title with subtitle">
  <p:cSld name="One Line Title with Bullets_2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242650" y="1174451"/>
            <a:ext cx="85530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Rule.png" id="290" name="Google Shape;2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>
            <p:ph idx="2" type="subTitle"/>
          </p:nvPr>
        </p:nvSpPr>
        <p:spPr>
          <a:xfrm>
            <a:off x="251316" y="857359"/>
            <a:ext cx="84420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2" name="Google Shape;292;p37"/>
          <p:cNvSpPr txBox="1"/>
          <p:nvPr>
            <p:ph idx="3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5" y="4644000"/>
            <a:ext cx="1932942" cy="4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line title with bullets">
  <p:cSld name="One Line Title with Bullets_2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242650" y="1174451"/>
            <a:ext cx="85530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Char char="–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•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Open Sans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Open Sans"/>
              <a:buChar char="»"/>
              <a:defRPr sz="1000"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SzPts val="1000"/>
              <a:buFont typeface="Open Sans"/>
              <a:buChar char="•"/>
              <a:defRPr sz="1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descr="Rule.png" id="297" name="Google Shape;29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5" y="4644000"/>
            <a:ext cx="1932942" cy="4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One Line Title with Bullets_2_1_1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Rule.png" id="302" name="Google Shape;30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 txBox="1"/>
          <p:nvPr>
            <p:ph idx="1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5" y="4644000"/>
            <a:ext cx="1932942" cy="4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One Line Title with Bullets_2_1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Line Title with Bullets Full bleed image">
  <p:cSld name="One Line Title with Bullets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•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–"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•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–"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»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•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9" name="Google Shape;309;p41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800">
                <a:solidFill>
                  <a:schemeClr val="lt1"/>
                </a:solidFill>
              </a:defRPr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Char char="»"/>
              <a:defRPr sz="800">
                <a:solidFill>
                  <a:schemeClr val="lt1"/>
                </a:solidFill>
              </a:defRPr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Divider ">
  <p:cSld name="CUSTOM_3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3" name="Google Shape;43;p5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5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EarthEngine_v2.png"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000" y="4479846"/>
            <a:ext cx="2280926" cy="48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CUSTOM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cxnSp>
        <p:nvCxnSpPr>
          <p:cNvPr id="312" name="Google Shape;312;p42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p42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54100"/>
            <a:ext cx="3774137" cy="9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5" name="Google Shape;325;p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4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34" name="Google Shape;334;p46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35" name="Google Shape;335;p4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8" name="Google Shape;338;p4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41" name="Google Shape;341;p4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 showMasterSp="0">
  <p:cSld name="TITLE_1"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s">
  <p:cSld name="Title and Bullets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idx="1" type="body"/>
          </p:nvPr>
        </p:nvSpPr>
        <p:spPr>
          <a:xfrm>
            <a:off x="711399" y="677559"/>
            <a:ext cx="7639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48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47" name="Google Shape;347;p51"/>
          <p:cNvSpPr txBox="1"/>
          <p:nvPr>
            <p:ph idx="2" type="body"/>
          </p:nvPr>
        </p:nvSpPr>
        <p:spPr>
          <a:xfrm>
            <a:off x="711399" y="1200150"/>
            <a:ext cx="76395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74777C"/>
              </a:buClr>
              <a:buSzPts val="3000"/>
              <a:buFont typeface="Arial"/>
              <a:buChar char="●"/>
              <a:defRPr/>
            </a:lvl1pPr>
            <a:lvl2pPr indent="-3810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Condensed"/>
              <a:buChar char="-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ymbol"/>
              <a:buChar char="▪"/>
              <a:defRPr/>
            </a:lvl3pPr>
            <a:lvl4pPr indent="-342900" lvl="3" marL="1828800" rtl="0">
              <a:spcBef>
                <a:spcPts val="360"/>
              </a:spcBef>
              <a:spcAft>
                <a:spcPts val="0"/>
              </a:spcAft>
              <a:buClr>
                <a:srgbClr val="C4C5C7"/>
              </a:buClr>
              <a:buSzPts val="1800"/>
              <a:buFont typeface="Arial"/>
              <a:buChar char="•"/>
              <a:defRPr/>
            </a:lvl4pPr>
            <a:lvl5pPr indent="-342900" lvl="4" marL="2286000" rtl="0">
              <a:spcBef>
                <a:spcPts val="360"/>
              </a:spcBef>
              <a:spcAft>
                <a:spcPts val="0"/>
              </a:spcAft>
              <a:buClr>
                <a:srgbClr val="C4C5C7"/>
              </a:buClr>
              <a:buSzPts val="1800"/>
              <a:buFont typeface="Arial"/>
              <a:buChar char="•"/>
              <a:defRPr/>
            </a:lvl5pPr>
            <a:lvl6pPr indent="-342900" lvl="5" marL="2743200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48" name="Google Shape;348;p51"/>
          <p:cNvSpPr txBox="1"/>
          <p:nvPr>
            <p:ph type="title"/>
          </p:nvPr>
        </p:nvSpPr>
        <p:spPr>
          <a:xfrm>
            <a:off x="457201" y="188470"/>
            <a:ext cx="8229600" cy="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White">
  <p:cSld name="Blank_Whit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en Divider  ">
  <p:cSld name="CUSTOM_3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3" name="Google Shape;53;p6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6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EarthEngine_v2.png" id="59" name="Google Shape;5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000" y="4479846"/>
            <a:ext cx="2280926" cy="48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457200" y="205740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2" name="Google Shape;352;p53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Noto Symbol"/>
              <a:buChar char="▪"/>
              <a:defRPr/>
            </a:lvl1pPr>
            <a:lvl2pPr indent="-381000" lvl="1" marL="914400" rtl="0">
              <a:spcBef>
                <a:spcPts val="480"/>
              </a:spcBef>
              <a:spcAft>
                <a:spcPts val="0"/>
              </a:spcAft>
              <a:buSzPts val="2400"/>
              <a:buFont typeface="Noto Symbol"/>
              <a:buChar char="▪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Noto Symbol"/>
              <a:buChar char="▪"/>
              <a:defRPr/>
            </a:lvl3pPr>
            <a:lvl4pPr indent="-342900" lvl="3" marL="1828800" rtl="0">
              <a:spcBef>
                <a:spcPts val="360"/>
              </a:spcBef>
              <a:spcAft>
                <a:spcPts val="0"/>
              </a:spcAft>
              <a:buSzPts val="1800"/>
              <a:buFont typeface="Noto Symbol"/>
              <a:buChar char="▪"/>
              <a:defRPr/>
            </a:lvl4pPr>
            <a:lvl5pPr indent="-342900" lvl="4" marL="2286000" rtl="0">
              <a:spcBef>
                <a:spcPts val="360"/>
              </a:spcBef>
              <a:spcAft>
                <a:spcPts val="0"/>
              </a:spcAft>
              <a:buSzPts val="1800"/>
              <a:buFont typeface="Noto Symbol"/>
              <a:buChar char="▪"/>
              <a:defRPr/>
            </a:lvl5pPr>
            <a:lvl6pPr indent="-342900" lvl="5" marL="2743200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53" name="Google Shape;353;p53"/>
          <p:cNvSpPr txBox="1"/>
          <p:nvPr>
            <p:ph idx="12" type="sldNum"/>
          </p:nvPr>
        </p:nvSpPr>
        <p:spPr>
          <a:xfrm>
            <a:off x="0" y="954167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55"/>
          <p:cNvCxnSpPr/>
          <p:nvPr/>
        </p:nvCxnSpPr>
        <p:spPr>
          <a:xfrm>
            <a:off x="0" y="4727972"/>
            <a:ext cx="9144000" cy="1200"/>
          </a:xfrm>
          <a:prstGeom prst="straightConnector1">
            <a:avLst/>
          </a:prstGeom>
          <a:noFill/>
          <a:ln cap="flat" cmpd="sng" w="1270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55"/>
          <p:cNvCxnSpPr/>
          <p:nvPr/>
        </p:nvCxnSpPr>
        <p:spPr>
          <a:xfrm>
            <a:off x="2372700" y="1524000"/>
            <a:ext cx="0" cy="22812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55"/>
          <p:cNvSpPr txBox="1"/>
          <p:nvPr>
            <p:ph type="ctrTitle"/>
          </p:nvPr>
        </p:nvSpPr>
        <p:spPr>
          <a:xfrm>
            <a:off x="2527618" y="1632086"/>
            <a:ext cx="6167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875" lIns="121875" spcFirstLastPara="1" rIns="121875" wrap="square" tIns="121875"/>
          <a:lstStyle>
            <a:lvl1pPr lv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0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" name="Google Shape;406;p55"/>
          <p:cNvSpPr txBox="1"/>
          <p:nvPr>
            <p:ph idx="1" type="subTitle"/>
          </p:nvPr>
        </p:nvSpPr>
        <p:spPr>
          <a:xfrm>
            <a:off x="2527618" y="2827601"/>
            <a:ext cx="61671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07" name="Google Shape;407;p55"/>
          <p:cNvGrpSpPr/>
          <p:nvPr/>
        </p:nvGrpSpPr>
        <p:grpSpPr>
          <a:xfrm>
            <a:off x="459587" y="2317360"/>
            <a:ext cx="1654197" cy="417369"/>
            <a:chOff x="247173" y="1685724"/>
            <a:chExt cx="6944574" cy="2332976"/>
          </a:xfrm>
        </p:grpSpPr>
        <p:sp>
          <p:nvSpPr>
            <p:cNvPr id="408" name="Google Shape;408;p55"/>
            <p:cNvSpPr/>
            <p:nvPr/>
          </p:nvSpPr>
          <p:spPr>
            <a:xfrm>
              <a:off x="7066472" y="2271224"/>
              <a:ext cx="125275" cy="166025"/>
            </a:xfrm>
            <a:custGeom>
              <a:rect b="b" l="l" r="r" t="t"/>
              <a:pathLst>
                <a:path extrusionOk="0" fill="none" h="6641" w="5011">
                  <a:moveTo>
                    <a:pt x="2898" y="665"/>
                  </a:moveTo>
                  <a:lnTo>
                    <a:pt x="5011" y="665"/>
                  </a:lnTo>
                  <a:lnTo>
                    <a:pt x="5011" y="1"/>
                  </a:lnTo>
                  <a:lnTo>
                    <a:pt x="1" y="1"/>
                  </a:lnTo>
                  <a:lnTo>
                    <a:pt x="1" y="665"/>
                  </a:lnTo>
                  <a:lnTo>
                    <a:pt x="2113" y="665"/>
                  </a:lnTo>
                  <a:lnTo>
                    <a:pt x="2113" y="6640"/>
                  </a:lnTo>
                  <a:lnTo>
                    <a:pt x="2898" y="6640"/>
                  </a:lnTo>
                  <a:lnTo>
                    <a:pt x="2898" y="665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5"/>
            <p:cNvSpPr/>
            <p:nvPr/>
          </p:nvSpPr>
          <p:spPr>
            <a:xfrm>
              <a:off x="4422648" y="2284800"/>
              <a:ext cx="1134825" cy="1733900"/>
            </a:xfrm>
            <a:custGeom>
              <a:rect b="b" l="l" r="r" t="t"/>
              <a:pathLst>
                <a:path extrusionOk="0" h="69356" w="45393">
                  <a:moveTo>
                    <a:pt x="21610" y="3019"/>
                  </a:moveTo>
                  <a:lnTo>
                    <a:pt x="22334" y="3140"/>
                  </a:lnTo>
                  <a:lnTo>
                    <a:pt x="22938" y="3260"/>
                  </a:lnTo>
                  <a:lnTo>
                    <a:pt x="23602" y="3442"/>
                  </a:lnTo>
                  <a:lnTo>
                    <a:pt x="24206" y="3683"/>
                  </a:lnTo>
                  <a:lnTo>
                    <a:pt x="24809" y="3985"/>
                  </a:lnTo>
                  <a:lnTo>
                    <a:pt x="25352" y="4347"/>
                  </a:lnTo>
                  <a:lnTo>
                    <a:pt x="25896" y="4709"/>
                  </a:lnTo>
                  <a:lnTo>
                    <a:pt x="26439" y="5132"/>
                  </a:lnTo>
                  <a:lnTo>
                    <a:pt x="26922" y="5554"/>
                  </a:lnTo>
                  <a:lnTo>
                    <a:pt x="27405" y="6037"/>
                  </a:lnTo>
                  <a:lnTo>
                    <a:pt x="27888" y="6580"/>
                  </a:lnTo>
                  <a:lnTo>
                    <a:pt x="28733" y="7727"/>
                  </a:lnTo>
                  <a:lnTo>
                    <a:pt x="29517" y="8934"/>
                  </a:lnTo>
                  <a:lnTo>
                    <a:pt x="30181" y="10202"/>
                  </a:lnTo>
                  <a:lnTo>
                    <a:pt x="30785" y="11590"/>
                  </a:lnTo>
                  <a:lnTo>
                    <a:pt x="31268" y="12979"/>
                  </a:lnTo>
                  <a:lnTo>
                    <a:pt x="31690" y="14367"/>
                  </a:lnTo>
                  <a:lnTo>
                    <a:pt x="31992" y="15755"/>
                  </a:lnTo>
                  <a:lnTo>
                    <a:pt x="32234" y="17144"/>
                  </a:lnTo>
                  <a:lnTo>
                    <a:pt x="32354" y="18471"/>
                  </a:lnTo>
                  <a:lnTo>
                    <a:pt x="32415" y="19739"/>
                  </a:lnTo>
                  <a:lnTo>
                    <a:pt x="32415" y="20403"/>
                  </a:lnTo>
                  <a:lnTo>
                    <a:pt x="32354" y="21188"/>
                  </a:lnTo>
                  <a:lnTo>
                    <a:pt x="32234" y="22033"/>
                  </a:lnTo>
                  <a:lnTo>
                    <a:pt x="32052" y="22878"/>
                  </a:lnTo>
                  <a:lnTo>
                    <a:pt x="31751" y="23783"/>
                  </a:lnTo>
                  <a:lnTo>
                    <a:pt x="31388" y="24689"/>
                  </a:lnTo>
                  <a:lnTo>
                    <a:pt x="31087" y="25172"/>
                  </a:lnTo>
                  <a:lnTo>
                    <a:pt x="30845" y="25594"/>
                  </a:lnTo>
                  <a:lnTo>
                    <a:pt x="30483" y="26017"/>
                  </a:lnTo>
                  <a:lnTo>
                    <a:pt x="30121" y="26379"/>
                  </a:lnTo>
                  <a:lnTo>
                    <a:pt x="29517" y="26922"/>
                  </a:lnTo>
                  <a:lnTo>
                    <a:pt x="28853" y="27405"/>
                  </a:lnTo>
                  <a:lnTo>
                    <a:pt x="28129" y="27827"/>
                  </a:lnTo>
                  <a:lnTo>
                    <a:pt x="27344" y="28190"/>
                  </a:lnTo>
                  <a:lnTo>
                    <a:pt x="26499" y="28491"/>
                  </a:lnTo>
                  <a:lnTo>
                    <a:pt x="25654" y="28733"/>
                  </a:lnTo>
                  <a:lnTo>
                    <a:pt x="24809" y="28914"/>
                  </a:lnTo>
                  <a:lnTo>
                    <a:pt x="23240" y="28914"/>
                  </a:lnTo>
                  <a:lnTo>
                    <a:pt x="22515" y="28854"/>
                  </a:lnTo>
                  <a:lnTo>
                    <a:pt x="21851" y="28672"/>
                  </a:lnTo>
                  <a:lnTo>
                    <a:pt x="21187" y="28491"/>
                  </a:lnTo>
                  <a:lnTo>
                    <a:pt x="20584" y="28250"/>
                  </a:lnTo>
                  <a:lnTo>
                    <a:pt x="19980" y="27948"/>
                  </a:lnTo>
                  <a:lnTo>
                    <a:pt x="19437" y="27646"/>
                  </a:lnTo>
                  <a:lnTo>
                    <a:pt x="18833" y="27284"/>
                  </a:lnTo>
                  <a:lnTo>
                    <a:pt x="18350" y="26862"/>
                  </a:lnTo>
                  <a:lnTo>
                    <a:pt x="17807" y="26439"/>
                  </a:lnTo>
                  <a:lnTo>
                    <a:pt x="17385" y="25956"/>
                  </a:lnTo>
                  <a:lnTo>
                    <a:pt x="16902" y="25413"/>
                  </a:lnTo>
                  <a:lnTo>
                    <a:pt x="16057" y="24326"/>
                  </a:lnTo>
                  <a:lnTo>
                    <a:pt x="15332" y="23119"/>
                  </a:lnTo>
                  <a:lnTo>
                    <a:pt x="14668" y="21852"/>
                  </a:lnTo>
                  <a:lnTo>
                    <a:pt x="14125" y="20524"/>
                  </a:lnTo>
                  <a:lnTo>
                    <a:pt x="13642" y="19196"/>
                  </a:lnTo>
                  <a:lnTo>
                    <a:pt x="13220" y="17868"/>
                  </a:lnTo>
                  <a:lnTo>
                    <a:pt x="12918" y="16480"/>
                  </a:lnTo>
                  <a:lnTo>
                    <a:pt x="12737" y="15212"/>
                  </a:lnTo>
                  <a:lnTo>
                    <a:pt x="12616" y="13944"/>
                  </a:lnTo>
                  <a:lnTo>
                    <a:pt x="12556" y="12737"/>
                  </a:lnTo>
                  <a:lnTo>
                    <a:pt x="12616" y="11832"/>
                  </a:lnTo>
                  <a:lnTo>
                    <a:pt x="12677" y="10987"/>
                  </a:lnTo>
                  <a:lnTo>
                    <a:pt x="12797" y="10081"/>
                  </a:lnTo>
                  <a:lnTo>
                    <a:pt x="12978" y="9236"/>
                  </a:lnTo>
                  <a:lnTo>
                    <a:pt x="13280" y="8391"/>
                  </a:lnTo>
                  <a:lnTo>
                    <a:pt x="13582" y="7546"/>
                  </a:lnTo>
                  <a:lnTo>
                    <a:pt x="14065" y="6761"/>
                  </a:lnTo>
                  <a:lnTo>
                    <a:pt x="14548" y="6037"/>
                  </a:lnTo>
                  <a:lnTo>
                    <a:pt x="15151" y="5373"/>
                  </a:lnTo>
                  <a:lnTo>
                    <a:pt x="15815" y="4769"/>
                  </a:lnTo>
                  <a:lnTo>
                    <a:pt x="16600" y="4287"/>
                  </a:lnTo>
                  <a:lnTo>
                    <a:pt x="17385" y="3804"/>
                  </a:lnTo>
                  <a:lnTo>
                    <a:pt x="18290" y="3502"/>
                  </a:lnTo>
                  <a:lnTo>
                    <a:pt x="19135" y="3200"/>
                  </a:lnTo>
                  <a:lnTo>
                    <a:pt x="20041" y="3079"/>
                  </a:lnTo>
                  <a:lnTo>
                    <a:pt x="20946" y="3019"/>
                  </a:lnTo>
                  <a:close/>
                  <a:moveTo>
                    <a:pt x="26499" y="43582"/>
                  </a:moveTo>
                  <a:lnTo>
                    <a:pt x="27465" y="43702"/>
                  </a:lnTo>
                  <a:lnTo>
                    <a:pt x="29879" y="45393"/>
                  </a:lnTo>
                  <a:lnTo>
                    <a:pt x="31932" y="46962"/>
                  </a:lnTo>
                  <a:lnTo>
                    <a:pt x="32837" y="47686"/>
                  </a:lnTo>
                  <a:lnTo>
                    <a:pt x="33682" y="48411"/>
                  </a:lnTo>
                  <a:lnTo>
                    <a:pt x="34407" y="49075"/>
                  </a:lnTo>
                  <a:lnTo>
                    <a:pt x="35010" y="49799"/>
                  </a:lnTo>
                  <a:lnTo>
                    <a:pt x="35614" y="50463"/>
                  </a:lnTo>
                  <a:lnTo>
                    <a:pt x="36097" y="51127"/>
                  </a:lnTo>
                  <a:lnTo>
                    <a:pt x="36519" y="51851"/>
                  </a:lnTo>
                  <a:lnTo>
                    <a:pt x="36821" y="52515"/>
                  </a:lnTo>
                  <a:lnTo>
                    <a:pt x="37062" y="53300"/>
                  </a:lnTo>
                  <a:lnTo>
                    <a:pt x="37244" y="54024"/>
                  </a:lnTo>
                  <a:lnTo>
                    <a:pt x="37364" y="54869"/>
                  </a:lnTo>
                  <a:lnTo>
                    <a:pt x="37425" y="55714"/>
                  </a:lnTo>
                  <a:lnTo>
                    <a:pt x="37364" y="56740"/>
                  </a:lnTo>
                  <a:lnTo>
                    <a:pt x="37183" y="57706"/>
                  </a:lnTo>
                  <a:lnTo>
                    <a:pt x="36942" y="58672"/>
                  </a:lnTo>
                  <a:lnTo>
                    <a:pt x="36519" y="59577"/>
                  </a:lnTo>
                  <a:lnTo>
                    <a:pt x="36036" y="60483"/>
                  </a:lnTo>
                  <a:lnTo>
                    <a:pt x="35493" y="61268"/>
                  </a:lnTo>
                  <a:lnTo>
                    <a:pt x="34769" y="62052"/>
                  </a:lnTo>
                  <a:lnTo>
                    <a:pt x="33984" y="62716"/>
                  </a:lnTo>
                  <a:lnTo>
                    <a:pt x="33079" y="63320"/>
                  </a:lnTo>
                  <a:lnTo>
                    <a:pt x="32113" y="63863"/>
                  </a:lnTo>
                  <a:lnTo>
                    <a:pt x="31026" y="64346"/>
                  </a:lnTo>
                  <a:lnTo>
                    <a:pt x="29819" y="64768"/>
                  </a:lnTo>
                  <a:lnTo>
                    <a:pt x="28491" y="65070"/>
                  </a:lnTo>
                  <a:lnTo>
                    <a:pt x="27103" y="65312"/>
                  </a:lnTo>
                  <a:lnTo>
                    <a:pt x="25594" y="65493"/>
                  </a:lnTo>
                  <a:lnTo>
                    <a:pt x="24024" y="65493"/>
                  </a:lnTo>
                  <a:lnTo>
                    <a:pt x="22274" y="65432"/>
                  </a:lnTo>
                  <a:lnTo>
                    <a:pt x="20523" y="65312"/>
                  </a:lnTo>
                  <a:lnTo>
                    <a:pt x="18954" y="65070"/>
                  </a:lnTo>
                  <a:lnTo>
                    <a:pt x="17445" y="64708"/>
                  </a:lnTo>
                  <a:lnTo>
                    <a:pt x="15996" y="64225"/>
                  </a:lnTo>
                  <a:lnTo>
                    <a:pt x="14668" y="63682"/>
                  </a:lnTo>
                  <a:lnTo>
                    <a:pt x="13461" y="63078"/>
                  </a:lnTo>
                  <a:lnTo>
                    <a:pt x="12375" y="62414"/>
                  </a:lnTo>
                  <a:lnTo>
                    <a:pt x="11409" y="61630"/>
                  </a:lnTo>
                  <a:lnTo>
                    <a:pt x="10504" y="60785"/>
                  </a:lnTo>
                  <a:lnTo>
                    <a:pt x="9779" y="59879"/>
                  </a:lnTo>
                  <a:lnTo>
                    <a:pt x="9176" y="58853"/>
                  </a:lnTo>
                  <a:lnTo>
                    <a:pt x="8693" y="57827"/>
                  </a:lnTo>
                  <a:lnTo>
                    <a:pt x="8451" y="57284"/>
                  </a:lnTo>
                  <a:lnTo>
                    <a:pt x="8331" y="56740"/>
                  </a:lnTo>
                  <a:lnTo>
                    <a:pt x="8210" y="56197"/>
                  </a:lnTo>
                  <a:lnTo>
                    <a:pt x="8089" y="55594"/>
                  </a:lnTo>
                  <a:lnTo>
                    <a:pt x="8029" y="54990"/>
                  </a:lnTo>
                  <a:lnTo>
                    <a:pt x="8029" y="54386"/>
                  </a:lnTo>
                  <a:lnTo>
                    <a:pt x="8089" y="53240"/>
                  </a:lnTo>
                  <a:lnTo>
                    <a:pt x="8270" y="52213"/>
                  </a:lnTo>
                  <a:lnTo>
                    <a:pt x="8572" y="51187"/>
                  </a:lnTo>
                  <a:lnTo>
                    <a:pt x="8934" y="50342"/>
                  </a:lnTo>
                  <a:lnTo>
                    <a:pt x="9417" y="49497"/>
                  </a:lnTo>
                  <a:lnTo>
                    <a:pt x="9960" y="48773"/>
                  </a:lnTo>
                  <a:lnTo>
                    <a:pt x="10564" y="48169"/>
                  </a:lnTo>
                  <a:lnTo>
                    <a:pt x="11167" y="47566"/>
                  </a:lnTo>
                  <a:lnTo>
                    <a:pt x="11831" y="47083"/>
                  </a:lnTo>
                  <a:lnTo>
                    <a:pt x="12495" y="46600"/>
                  </a:lnTo>
                  <a:lnTo>
                    <a:pt x="13159" y="46238"/>
                  </a:lnTo>
                  <a:lnTo>
                    <a:pt x="13763" y="45936"/>
                  </a:lnTo>
                  <a:lnTo>
                    <a:pt x="14910" y="45393"/>
                  </a:lnTo>
                  <a:lnTo>
                    <a:pt x="15815" y="45030"/>
                  </a:lnTo>
                  <a:lnTo>
                    <a:pt x="17324" y="44608"/>
                  </a:lnTo>
                  <a:lnTo>
                    <a:pt x="18833" y="44306"/>
                  </a:lnTo>
                  <a:lnTo>
                    <a:pt x="20342" y="44004"/>
                  </a:lnTo>
                  <a:lnTo>
                    <a:pt x="21731" y="43823"/>
                  </a:lnTo>
                  <a:lnTo>
                    <a:pt x="22998" y="43702"/>
                  </a:lnTo>
                  <a:lnTo>
                    <a:pt x="24085" y="43642"/>
                  </a:lnTo>
                  <a:lnTo>
                    <a:pt x="25413" y="43582"/>
                  </a:lnTo>
                  <a:close/>
                  <a:moveTo>
                    <a:pt x="26680" y="1"/>
                  </a:moveTo>
                  <a:lnTo>
                    <a:pt x="24749" y="61"/>
                  </a:lnTo>
                  <a:lnTo>
                    <a:pt x="22757" y="182"/>
                  </a:lnTo>
                  <a:lnTo>
                    <a:pt x="21731" y="303"/>
                  </a:lnTo>
                  <a:lnTo>
                    <a:pt x="20705" y="484"/>
                  </a:lnTo>
                  <a:lnTo>
                    <a:pt x="19678" y="665"/>
                  </a:lnTo>
                  <a:lnTo>
                    <a:pt x="18652" y="906"/>
                  </a:lnTo>
                  <a:lnTo>
                    <a:pt x="17566" y="1208"/>
                  </a:lnTo>
                  <a:lnTo>
                    <a:pt x="16540" y="1570"/>
                  </a:lnTo>
                  <a:lnTo>
                    <a:pt x="15453" y="1932"/>
                  </a:lnTo>
                  <a:lnTo>
                    <a:pt x="14427" y="2415"/>
                  </a:lnTo>
                  <a:lnTo>
                    <a:pt x="13401" y="2959"/>
                  </a:lnTo>
                  <a:lnTo>
                    <a:pt x="12375" y="3562"/>
                  </a:lnTo>
                  <a:lnTo>
                    <a:pt x="11349" y="4226"/>
                  </a:lnTo>
                  <a:lnTo>
                    <a:pt x="10383" y="5011"/>
                  </a:lnTo>
                  <a:lnTo>
                    <a:pt x="9658" y="5675"/>
                  </a:lnTo>
                  <a:lnTo>
                    <a:pt x="8994" y="6339"/>
                  </a:lnTo>
                  <a:lnTo>
                    <a:pt x="8391" y="7003"/>
                  </a:lnTo>
                  <a:lnTo>
                    <a:pt x="7848" y="7727"/>
                  </a:lnTo>
                  <a:lnTo>
                    <a:pt x="7304" y="8512"/>
                  </a:lnTo>
                  <a:lnTo>
                    <a:pt x="6821" y="9236"/>
                  </a:lnTo>
                  <a:lnTo>
                    <a:pt x="6399" y="10021"/>
                  </a:lnTo>
                  <a:lnTo>
                    <a:pt x="5976" y="10806"/>
                  </a:lnTo>
                  <a:lnTo>
                    <a:pt x="5675" y="11590"/>
                  </a:lnTo>
                  <a:lnTo>
                    <a:pt x="5373" y="12375"/>
                  </a:lnTo>
                  <a:lnTo>
                    <a:pt x="5131" y="13220"/>
                  </a:lnTo>
                  <a:lnTo>
                    <a:pt x="4950" y="14005"/>
                  </a:lnTo>
                  <a:lnTo>
                    <a:pt x="4769" y="14789"/>
                  </a:lnTo>
                  <a:lnTo>
                    <a:pt x="4648" y="15634"/>
                  </a:lnTo>
                  <a:lnTo>
                    <a:pt x="4588" y="16419"/>
                  </a:lnTo>
                  <a:lnTo>
                    <a:pt x="4588" y="17204"/>
                  </a:lnTo>
                  <a:lnTo>
                    <a:pt x="4648" y="18532"/>
                  </a:lnTo>
                  <a:lnTo>
                    <a:pt x="4830" y="19860"/>
                  </a:lnTo>
                  <a:lnTo>
                    <a:pt x="5131" y="21127"/>
                  </a:lnTo>
                  <a:lnTo>
                    <a:pt x="5554" y="22455"/>
                  </a:lnTo>
                  <a:lnTo>
                    <a:pt x="6097" y="23663"/>
                  </a:lnTo>
                  <a:lnTo>
                    <a:pt x="6821" y="24870"/>
                  </a:lnTo>
                  <a:lnTo>
                    <a:pt x="7606" y="25956"/>
                  </a:lnTo>
                  <a:lnTo>
                    <a:pt x="8512" y="26982"/>
                  </a:lnTo>
                  <a:lnTo>
                    <a:pt x="9538" y="27948"/>
                  </a:lnTo>
                  <a:lnTo>
                    <a:pt x="10081" y="28431"/>
                  </a:lnTo>
                  <a:lnTo>
                    <a:pt x="10624" y="28854"/>
                  </a:lnTo>
                  <a:lnTo>
                    <a:pt x="11228" y="29216"/>
                  </a:lnTo>
                  <a:lnTo>
                    <a:pt x="11892" y="29578"/>
                  </a:lnTo>
                  <a:lnTo>
                    <a:pt x="12556" y="29940"/>
                  </a:lnTo>
                  <a:lnTo>
                    <a:pt x="13220" y="30242"/>
                  </a:lnTo>
                  <a:lnTo>
                    <a:pt x="13944" y="30544"/>
                  </a:lnTo>
                  <a:lnTo>
                    <a:pt x="14668" y="30785"/>
                  </a:lnTo>
                  <a:lnTo>
                    <a:pt x="15453" y="30966"/>
                  </a:lnTo>
                  <a:lnTo>
                    <a:pt x="16238" y="31147"/>
                  </a:lnTo>
                  <a:lnTo>
                    <a:pt x="17083" y="31328"/>
                  </a:lnTo>
                  <a:lnTo>
                    <a:pt x="17928" y="31389"/>
                  </a:lnTo>
                  <a:lnTo>
                    <a:pt x="18773" y="31449"/>
                  </a:lnTo>
                  <a:lnTo>
                    <a:pt x="19678" y="31509"/>
                  </a:lnTo>
                  <a:lnTo>
                    <a:pt x="21067" y="31449"/>
                  </a:lnTo>
                  <a:lnTo>
                    <a:pt x="22576" y="31328"/>
                  </a:lnTo>
                  <a:lnTo>
                    <a:pt x="22576" y="31328"/>
                  </a:lnTo>
                  <a:lnTo>
                    <a:pt x="22214" y="32113"/>
                  </a:lnTo>
                  <a:lnTo>
                    <a:pt x="21972" y="32898"/>
                  </a:lnTo>
                  <a:lnTo>
                    <a:pt x="21731" y="33803"/>
                  </a:lnTo>
                  <a:lnTo>
                    <a:pt x="21670" y="34286"/>
                  </a:lnTo>
                  <a:lnTo>
                    <a:pt x="21670" y="34829"/>
                  </a:lnTo>
                  <a:lnTo>
                    <a:pt x="21731" y="35855"/>
                  </a:lnTo>
                  <a:lnTo>
                    <a:pt x="21912" y="36761"/>
                  </a:lnTo>
                  <a:lnTo>
                    <a:pt x="22214" y="37606"/>
                  </a:lnTo>
                  <a:lnTo>
                    <a:pt x="22576" y="38391"/>
                  </a:lnTo>
                  <a:lnTo>
                    <a:pt x="22998" y="39115"/>
                  </a:lnTo>
                  <a:lnTo>
                    <a:pt x="23421" y="39779"/>
                  </a:lnTo>
                  <a:lnTo>
                    <a:pt x="24387" y="41047"/>
                  </a:lnTo>
                  <a:lnTo>
                    <a:pt x="22696" y="41167"/>
                  </a:lnTo>
                  <a:lnTo>
                    <a:pt x="20765" y="41348"/>
                  </a:lnTo>
                  <a:lnTo>
                    <a:pt x="18592" y="41590"/>
                  </a:lnTo>
                  <a:lnTo>
                    <a:pt x="16298" y="41952"/>
                  </a:lnTo>
                  <a:lnTo>
                    <a:pt x="15091" y="42193"/>
                  </a:lnTo>
                  <a:lnTo>
                    <a:pt x="13944" y="42435"/>
                  </a:lnTo>
                  <a:lnTo>
                    <a:pt x="12737" y="42797"/>
                  </a:lnTo>
                  <a:lnTo>
                    <a:pt x="11530" y="43159"/>
                  </a:lnTo>
                  <a:lnTo>
                    <a:pt x="10383" y="43582"/>
                  </a:lnTo>
                  <a:lnTo>
                    <a:pt x="9236" y="44065"/>
                  </a:lnTo>
                  <a:lnTo>
                    <a:pt x="8089" y="44608"/>
                  </a:lnTo>
                  <a:lnTo>
                    <a:pt x="7003" y="45211"/>
                  </a:lnTo>
                  <a:lnTo>
                    <a:pt x="6037" y="45815"/>
                  </a:lnTo>
                  <a:lnTo>
                    <a:pt x="5192" y="46479"/>
                  </a:lnTo>
                  <a:lnTo>
                    <a:pt x="4407" y="47143"/>
                  </a:lnTo>
                  <a:lnTo>
                    <a:pt x="3683" y="47867"/>
                  </a:lnTo>
                  <a:lnTo>
                    <a:pt x="3019" y="48531"/>
                  </a:lnTo>
                  <a:lnTo>
                    <a:pt x="2415" y="49256"/>
                  </a:lnTo>
                  <a:lnTo>
                    <a:pt x="1932" y="49980"/>
                  </a:lnTo>
                  <a:lnTo>
                    <a:pt x="1510" y="50765"/>
                  </a:lnTo>
                  <a:lnTo>
                    <a:pt x="1148" y="51489"/>
                  </a:lnTo>
                  <a:lnTo>
                    <a:pt x="785" y="52213"/>
                  </a:lnTo>
                  <a:lnTo>
                    <a:pt x="544" y="52938"/>
                  </a:lnTo>
                  <a:lnTo>
                    <a:pt x="363" y="53662"/>
                  </a:lnTo>
                  <a:lnTo>
                    <a:pt x="182" y="54326"/>
                  </a:lnTo>
                  <a:lnTo>
                    <a:pt x="121" y="55050"/>
                  </a:lnTo>
                  <a:lnTo>
                    <a:pt x="61" y="55714"/>
                  </a:lnTo>
                  <a:lnTo>
                    <a:pt x="1" y="56318"/>
                  </a:lnTo>
                  <a:lnTo>
                    <a:pt x="61" y="56982"/>
                  </a:lnTo>
                  <a:lnTo>
                    <a:pt x="61" y="57586"/>
                  </a:lnTo>
                  <a:lnTo>
                    <a:pt x="182" y="58189"/>
                  </a:lnTo>
                  <a:lnTo>
                    <a:pt x="302" y="58793"/>
                  </a:lnTo>
                  <a:lnTo>
                    <a:pt x="484" y="59396"/>
                  </a:lnTo>
                  <a:lnTo>
                    <a:pt x="665" y="60000"/>
                  </a:lnTo>
                  <a:lnTo>
                    <a:pt x="906" y="60604"/>
                  </a:lnTo>
                  <a:lnTo>
                    <a:pt x="1208" y="61207"/>
                  </a:lnTo>
                  <a:lnTo>
                    <a:pt x="1510" y="61750"/>
                  </a:lnTo>
                  <a:lnTo>
                    <a:pt x="1872" y="62354"/>
                  </a:lnTo>
                  <a:lnTo>
                    <a:pt x="2294" y="62897"/>
                  </a:lnTo>
                  <a:lnTo>
                    <a:pt x="2717" y="63380"/>
                  </a:lnTo>
                  <a:lnTo>
                    <a:pt x="3200" y="63923"/>
                  </a:lnTo>
                  <a:lnTo>
                    <a:pt x="3683" y="64406"/>
                  </a:lnTo>
                  <a:lnTo>
                    <a:pt x="4286" y="64889"/>
                  </a:lnTo>
                  <a:lnTo>
                    <a:pt x="4830" y="65372"/>
                  </a:lnTo>
                  <a:lnTo>
                    <a:pt x="5494" y="65795"/>
                  </a:lnTo>
                  <a:lnTo>
                    <a:pt x="6158" y="66217"/>
                  </a:lnTo>
                  <a:lnTo>
                    <a:pt x="6821" y="66640"/>
                  </a:lnTo>
                  <a:lnTo>
                    <a:pt x="7606" y="67002"/>
                  </a:lnTo>
                  <a:lnTo>
                    <a:pt x="8391" y="67364"/>
                  </a:lnTo>
                  <a:lnTo>
                    <a:pt x="9176" y="67666"/>
                  </a:lnTo>
                  <a:lnTo>
                    <a:pt x="10021" y="67968"/>
                  </a:lnTo>
                  <a:lnTo>
                    <a:pt x="10926" y="68269"/>
                  </a:lnTo>
                  <a:lnTo>
                    <a:pt x="11892" y="68511"/>
                  </a:lnTo>
                  <a:lnTo>
                    <a:pt x="12858" y="68692"/>
                  </a:lnTo>
                  <a:lnTo>
                    <a:pt x="13884" y="68873"/>
                  </a:lnTo>
                  <a:lnTo>
                    <a:pt x="14970" y="69054"/>
                  </a:lnTo>
                  <a:lnTo>
                    <a:pt x="16057" y="69175"/>
                  </a:lnTo>
                  <a:lnTo>
                    <a:pt x="17204" y="69235"/>
                  </a:lnTo>
                  <a:lnTo>
                    <a:pt x="18350" y="69296"/>
                  </a:lnTo>
                  <a:lnTo>
                    <a:pt x="19558" y="69356"/>
                  </a:lnTo>
                  <a:lnTo>
                    <a:pt x="21006" y="69296"/>
                  </a:lnTo>
                  <a:lnTo>
                    <a:pt x="22395" y="69235"/>
                  </a:lnTo>
                  <a:lnTo>
                    <a:pt x="23783" y="69115"/>
                  </a:lnTo>
                  <a:lnTo>
                    <a:pt x="25111" y="68933"/>
                  </a:lnTo>
                  <a:lnTo>
                    <a:pt x="26379" y="68752"/>
                  </a:lnTo>
                  <a:lnTo>
                    <a:pt x="27586" y="68451"/>
                  </a:lnTo>
                  <a:lnTo>
                    <a:pt x="28793" y="68209"/>
                  </a:lnTo>
                  <a:lnTo>
                    <a:pt x="29940" y="67847"/>
                  </a:lnTo>
                  <a:lnTo>
                    <a:pt x="31026" y="67485"/>
                  </a:lnTo>
                  <a:lnTo>
                    <a:pt x="32052" y="67062"/>
                  </a:lnTo>
                  <a:lnTo>
                    <a:pt x="33079" y="66640"/>
                  </a:lnTo>
                  <a:lnTo>
                    <a:pt x="34044" y="66157"/>
                  </a:lnTo>
                  <a:lnTo>
                    <a:pt x="34950" y="65614"/>
                  </a:lnTo>
                  <a:lnTo>
                    <a:pt x="35795" y="65131"/>
                  </a:lnTo>
                  <a:lnTo>
                    <a:pt x="36640" y="64527"/>
                  </a:lnTo>
                  <a:lnTo>
                    <a:pt x="37425" y="63923"/>
                  </a:lnTo>
                  <a:lnTo>
                    <a:pt x="38149" y="63320"/>
                  </a:lnTo>
                  <a:lnTo>
                    <a:pt x="38813" y="62656"/>
                  </a:lnTo>
                  <a:lnTo>
                    <a:pt x="39477" y="62052"/>
                  </a:lnTo>
                  <a:lnTo>
                    <a:pt x="40081" y="61328"/>
                  </a:lnTo>
                  <a:lnTo>
                    <a:pt x="40624" y="60664"/>
                  </a:lnTo>
                  <a:lnTo>
                    <a:pt x="41107" y="59940"/>
                  </a:lnTo>
                  <a:lnTo>
                    <a:pt x="41529" y="59155"/>
                  </a:lnTo>
                  <a:lnTo>
                    <a:pt x="41952" y="58431"/>
                  </a:lnTo>
                  <a:lnTo>
                    <a:pt x="42314" y="57646"/>
                  </a:lnTo>
                  <a:lnTo>
                    <a:pt x="42616" y="56922"/>
                  </a:lnTo>
                  <a:lnTo>
                    <a:pt x="42917" y="56137"/>
                  </a:lnTo>
                  <a:lnTo>
                    <a:pt x="43099" y="55352"/>
                  </a:lnTo>
                  <a:lnTo>
                    <a:pt x="43280" y="54567"/>
                  </a:lnTo>
                  <a:lnTo>
                    <a:pt x="43400" y="53722"/>
                  </a:lnTo>
                  <a:lnTo>
                    <a:pt x="43461" y="52938"/>
                  </a:lnTo>
                  <a:lnTo>
                    <a:pt x="43521" y="52153"/>
                  </a:lnTo>
                  <a:lnTo>
                    <a:pt x="43461" y="51006"/>
                  </a:lnTo>
                  <a:lnTo>
                    <a:pt x="43340" y="49920"/>
                  </a:lnTo>
                  <a:lnTo>
                    <a:pt x="43159" y="48894"/>
                  </a:lnTo>
                  <a:lnTo>
                    <a:pt x="42857" y="47988"/>
                  </a:lnTo>
                  <a:lnTo>
                    <a:pt x="42555" y="47083"/>
                  </a:lnTo>
                  <a:lnTo>
                    <a:pt x="42133" y="46238"/>
                  </a:lnTo>
                  <a:lnTo>
                    <a:pt x="41710" y="45453"/>
                  </a:lnTo>
                  <a:lnTo>
                    <a:pt x="41167" y="44668"/>
                  </a:lnTo>
                  <a:lnTo>
                    <a:pt x="40624" y="43944"/>
                  </a:lnTo>
                  <a:lnTo>
                    <a:pt x="40020" y="43280"/>
                  </a:lnTo>
                  <a:lnTo>
                    <a:pt x="39417" y="42556"/>
                  </a:lnTo>
                  <a:lnTo>
                    <a:pt x="38753" y="41952"/>
                  </a:lnTo>
                  <a:lnTo>
                    <a:pt x="37364" y="40684"/>
                  </a:lnTo>
                  <a:lnTo>
                    <a:pt x="35855" y="39417"/>
                  </a:lnTo>
                  <a:lnTo>
                    <a:pt x="32596" y="36882"/>
                  </a:lnTo>
                  <a:lnTo>
                    <a:pt x="31811" y="36157"/>
                  </a:lnTo>
                  <a:lnTo>
                    <a:pt x="31388" y="35795"/>
                  </a:lnTo>
                  <a:lnTo>
                    <a:pt x="31026" y="35373"/>
                  </a:lnTo>
                  <a:lnTo>
                    <a:pt x="30725" y="34829"/>
                  </a:lnTo>
                  <a:lnTo>
                    <a:pt x="30423" y="34286"/>
                  </a:lnTo>
                  <a:lnTo>
                    <a:pt x="30302" y="33682"/>
                  </a:lnTo>
                  <a:lnTo>
                    <a:pt x="30242" y="32958"/>
                  </a:lnTo>
                  <a:lnTo>
                    <a:pt x="30302" y="32234"/>
                  </a:lnTo>
                  <a:lnTo>
                    <a:pt x="30423" y="31570"/>
                  </a:lnTo>
                  <a:lnTo>
                    <a:pt x="30725" y="30966"/>
                  </a:lnTo>
                  <a:lnTo>
                    <a:pt x="31026" y="30423"/>
                  </a:lnTo>
                  <a:lnTo>
                    <a:pt x="31449" y="29880"/>
                  </a:lnTo>
                  <a:lnTo>
                    <a:pt x="31871" y="29397"/>
                  </a:lnTo>
                  <a:lnTo>
                    <a:pt x="32777" y="28491"/>
                  </a:lnTo>
                  <a:lnTo>
                    <a:pt x="34165" y="27345"/>
                  </a:lnTo>
                  <a:lnTo>
                    <a:pt x="35553" y="26137"/>
                  </a:lnTo>
                  <a:lnTo>
                    <a:pt x="36217" y="25534"/>
                  </a:lnTo>
                  <a:lnTo>
                    <a:pt x="36881" y="24870"/>
                  </a:lnTo>
                  <a:lnTo>
                    <a:pt x="37485" y="24145"/>
                  </a:lnTo>
                  <a:lnTo>
                    <a:pt x="38028" y="23421"/>
                  </a:lnTo>
                  <a:lnTo>
                    <a:pt x="38511" y="22636"/>
                  </a:lnTo>
                  <a:lnTo>
                    <a:pt x="38994" y="21852"/>
                  </a:lnTo>
                  <a:lnTo>
                    <a:pt x="39417" y="20946"/>
                  </a:lnTo>
                  <a:lnTo>
                    <a:pt x="39718" y="19980"/>
                  </a:lnTo>
                  <a:lnTo>
                    <a:pt x="40020" y="19015"/>
                  </a:lnTo>
                  <a:lnTo>
                    <a:pt x="40262" y="17928"/>
                  </a:lnTo>
                  <a:lnTo>
                    <a:pt x="40382" y="16781"/>
                  </a:lnTo>
                  <a:lnTo>
                    <a:pt x="40382" y="15574"/>
                  </a:lnTo>
                  <a:lnTo>
                    <a:pt x="40382" y="14307"/>
                  </a:lnTo>
                  <a:lnTo>
                    <a:pt x="40201" y="13099"/>
                  </a:lnTo>
                  <a:lnTo>
                    <a:pt x="39960" y="12013"/>
                  </a:lnTo>
                  <a:lnTo>
                    <a:pt x="39718" y="10987"/>
                  </a:lnTo>
                  <a:lnTo>
                    <a:pt x="39356" y="10021"/>
                  </a:lnTo>
                  <a:lnTo>
                    <a:pt x="38934" y="9115"/>
                  </a:lnTo>
                  <a:lnTo>
                    <a:pt x="38451" y="8270"/>
                  </a:lnTo>
                  <a:lnTo>
                    <a:pt x="37968" y="7486"/>
                  </a:lnTo>
                  <a:lnTo>
                    <a:pt x="37425" y="6761"/>
                  </a:lnTo>
                  <a:lnTo>
                    <a:pt x="36881" y="6097"/>
                  </a:lnTo>
                  <a:lnTo>
                    <a:pt x="36398" y="5494"/>
                  </a:lnTo>
                  <a:lnTo>
                    <a:pt x="35855" y="4951"/>
                  </a:lnTo>
                  <a:lnTo>
                    <a:pt x="34829" y="4045"/>
                  </a:lnTo>
                  <a:lnTo>
                    <a:pt x="33924" y="3260"/>
                  </a:lnTo>
                  <a:lnTo>
                    <a:pt x="39598" y="3260"/>
                  </a:lnTo>
                  <a:lnTo>
                    <a:pt x="45392" y="1"/>
                  </a:lnTo>
                  <a:close/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5"/>
            <p:cNvSpPr/>
            <p:nvPr/>
          </p:nvSpPr>
          <p:spPr>
            <a:xfrm>
              <a:off x="4736523" y="2360247"/>
              <a:ext cx="496500" cy="647400"/>
            </a:xfrm>
            <a:custGeom>
              <a:rect b="b" l="l" r="r" t="t"/>
              <a:pathLst>
                <a:path extrusionOk="0" fill="none" h="25896" w="19860">
                  <a:moveTo>
                    <a:pt x="17566" y="23361"/>
                  </a:moveTo>
                  <a:lnTo>
                    <a:pt x="17566" y="23361"/>
                  </a:lnTo>
                  <a:lnTo>
                    <a:pt x="17928" y="22999"/>
                  </a:lnTo>
                  <a:lnTo>
                    <a:pt x="18290" y="22576"/>
                  </a:lnTo>
                  <a:lnTo>
                    <a:pt x="18532" y="22154"/>
                  </a:lnTo>
                  <a:lnTo>
                    <a:pt x="18833" y="21671"/>
                  </a:lnTo>
                  <a:lnTo>
                    <a:pt x="19196" y="20765"/>
                  </a:lnTo>
                  <a:lnTo>
                    <a:pt x="19497" y="19860"/>
                  </a:lnTo>
                  <a:lnTo>
                    <a:pt x="19679" y="19015"/>
                  </a:lnTo>
                  <a:lnTo>
                    <a:pt x="19799" y="18170"/>
                  </a:lnTo>
                  <a:lnTo>
                    <a:pt x="19860" y="17385"/>
                  </a:lnTo>
                  <a:lnTo>
                    <a:pt x="19860" y="16721"/>
                  </a:lnTo>
                  <a:lnTo>
                    <a:pt x="19860" y="16721"/>
                  </a:lnTo>
                  <a:lnTo>
                    <a:pt x="19799" y="15453"/>
                  </a:lnTo>
                  <a:lnTo>
                    <a:pt x="19679" y="14126"/>
                  </a:lnTo>
                  <a:lnTo>
                    <a:pt x="19437" y="12737"/>
                  </a:lnTo>
                  <a:lnTo>
                    <a:pt x="19135" y="11349"/>
                  </a:lnTo>
                  <a:lnTo>
                    <a:pt x="18713" y="9961"/>
                  </a:lnTo>
                  <a:lnTo>
                    <a:pt x="18230" y="8572"/>
                  </a:lnTo>
                  <a:lnTo>
                    <a:pt x="17626" y="7184"/>
                  </a:lnTo>
                  <a:lnTo>
                    <a:pt x="16962" y="5916"/>
                  </a:lnTo>
                  <a:lnTo>
                    <a:pt x="16178" y="4709"/>
                  </a:lnTo>
                  <a:lnTo>
                    <a:pt x="15333" y="3562"/>
                  </a:lnTo>
                  <a:lnTo>
                    <a:pt x="14850" y="3019"/>
                  </a:lnTo>
                  <a:lnTo>
                    <a:pt x="14367" y="2536"/>
                  </a:lnTo>
                  <a:lnTo>
                    <a:pt x="13884" y="2114"/>
                  </a:lnTo>
                  <a:lnTo>
                    <a:pt x="13341" y="1691"/>
                  </a:lnTo>
                  <a:lnTo>
                    <a:pt x="12797" y="1329"/>
                  </a:lnTo>
                  <a:lnTo>
                    <a:pt x="12254" y="967"/>
                  </a:lnTo>
                  <a:lnTo>
                    <a:pt x="11651" y="665"/>
                  </a:lnTo>
                  <a:lnTo>
                    <a:pt x="11047" y="424"/>
                  </a:lnTo>
                  <a:lnTo>
                    <a:pt x="10383" y="242"/>
                  </a:lnTo>
                  <a:lnTo>
                    <a:pt x="9779" y="122"/>
                  </a:lnTo>
                  <a:lnTo>
                    <a:pt x="9055" y="1"/>
                  </a:lnTo>
                  <a:lnTo>
                    <a:pt x="8391" y="1"/>
                  </a:lnTo>
                  <a:lnTo>
                    <a:pt x="8391" y="1"/>
                  </a:lnTo>
                  <a:lnTo>
                    <a:pt x="7486" y="61"/>
                  </a:lnTo>
                  <a:lnTo>
                    <a:pt x="6580" y="182"/>
                  </a:lnTo>
                  <a:lnTo>
                    <a:pt x="5735" y="484"/>
                  </a:lnTo>
                  <a:lnTo>
                    <a:pt x="4830" y="786"/>
                  </a:lnTo>
                  <a:lnTo>
                    <a:pt x="4045" y="1269"/>
                  </a:lnTo>
                  <a:lnTo>
                    <a:pt x="3260" y="1751"/>
                  </a:lnTo>
                  <a:lnTo>
                    <a:pt x="2596" y="2355"/>
                  </a:lnTo>
                  <a:lnTo>
                    <a:pt x="1993" y="3019"/>
                  </a:lnTo>
                  <a:lnTo>
                    <a:pt x="1993" y="3019"/>
                  </a:lnTo>
                  <a:lnTo>
                    <a:pt x="1510" y="3743"/>
                  </a:lnTo>
                  <a:lnTo>
                    <a:pt x="1027" y="4528"/>
                  </a:lnTo>
                  <a:lnTo>
                    <a:pt x="725" y="5373"/>
                  </a:lnTo>
                  <a:lnTo>
                    <a:pt x="423" y="6218"/>
                  </a:lnTo>
                  <a:lnTo>
                    <a:pt x="242" y="7063"/>
                  </a:lnTo>
                  <a:lnTo>
                    <a:pt x="122" y="7969"/>
                  </a:lnTo>
                  <a:lnTo>
                    <a:pt x="61" y="8814"/>
                  </a:lnTo>
                  <a:lnTo>
                    <a:pt x="1" y="9719"/>
                  </a:lnTo>
                  <a:lnTo>
                    <a:pt x="1" y="9719"/>
                  </a:lnTo>
                  <a:lnTo>
                    <a:pt x="61" y="10926"/>
                  </a:lnTo>
                  <a:lnTo>
                    <a:pt x="182" y="12194"/>
                  </a:lnTo>
                  <a:lnTo>
                    <a:pt x="363" y="13462"/>
                  </a:lnTo>
                  <a:lnTo>
                    <a:pt x="665" y="14850"/>
                  </a:lnTo>
                  <a:lnTo>
                    <a:pt x="1087" y="16178"/>
                  </a:lnTo>
                  <a:lnTo>
                    <a:pt x="1570" y="17506"/>
                  </a:lnTo>
                  <a:lnTo>
                    <a:pt x="2113" y="18834"/>
                  </a:lnTo>
                  <a:lnTo>
                    <a:pt x="2777" y="20101"/>
                  </a:lnTo>
                  <a:lnTo>
                    <a:pt x="3502" y="21308"/>
                  </a:lnTo>
                  <a:lnTo>
                    <a:pt x="4347" y="22395"/>
                  </a:lnTo>
                  <a:lnTo>
                    <a:pt x="4830" y="22938"/>
                  </a:lnTo>
                  <a:lnTo>
                    <a:pt x="5252" y="23421"/>
                  </a:lnTo>
                  <a:lnTo>
                    <a:pt x="5795" y="23844"/>
                  </a:lnTo>
                  <a:lnTo>
                    <a:pt x="6278" y="24266"/>
                  </a:lnTo>
                  <a:lnTo>
                    <a:pt x="6882" y="24628"/>
                  </a:lnTo>
                  <a:lnTo>
                    <a:pt x="7425" y="24930"/>
                  </a:lnTo>
                  <a:lnTo>
                    <a:pt x="8029" y="25232"/>
                  </a:lnTo>
                  <a:lnTo>
                    <a:pt x="8632" y="25473"/>
                  </a:lnTo>
                  <a:lnTo>
                    <a:pt x="9296" y="25654"/>
                  </a:lnTo>
                  <a:lnTo>
                    <a:pt x="9960" y="25836"/>
                  </a:lnTo>
                  <a:lnTo>
                    <a:pt x="10685" y="25896"/>
                  </a:lnTo>
                  <a:lnTo>
                    <a:pt x="11409" y="25896"/>
                  </a:lnTo>
                  <a:lnTo>
                    <a:pt x="11409" y="25896"/>
                  </a:lnTo>
                  <a:lnTo>
                    <a:pt x="12254" y="25896"/>
                  </a:lnTo>
                  <a:lnTo>
                    <a:pt x="13099" y="25715"/>
                  </a:lnTo>
                  <a:lnTo>
                    <a:pt x="13944" y="25473"/>
                  </a:lnTo>
                  <a:lnTo>
                    <a:pt x="14789" y="25172"/>
                  </a:lnTo>
                  <a:lnTo>
                    <a:pt x="15574" y="24809"/>
                  </a:lnTo>
                  <a:lnTo>
                    <a:pt x="16298" y="24387"/>
                  </a:lnTo>
                  <a:lnTo>
                    <a:pt x="16962" y="23904"/>
                  </a:lnTo>
                  <a:lnTo>
                    <a:pt x="17566" y="23361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5"/>
            <p:cNvSpPr/>
            <p:nvPr/>
          </p:nvSpPr>
          <p:spPr>
            <a:xfrm>
              <a:off x="4623348" y="3374326"/>
              <a:ext cx="734925" cy="547800"/>
            </a:xfrm>
            <a:custGeom>
              <a:rect b="b" l="l" r="r" t="t"/>
              <a:pathLst>
                <a:path extrusionOk="0" fill="none" h="21912" w="29397">
                  <a:moveTo>
                    <a:pt x="19437" y="121"/>
                  </a:moveTo>
                  <a:lnTo>
                    <a:pt x="19437" y="121"/>
                  </a:lnTo>
                  <a:lnTo>
                    <a:pt x="18471" y="1"/>
                  </a:lnTo>
                  <a:lnTo>
                    <a:pt x="17385" y="1"/>
                  </a:lnTo>
                  <a:lnTo>
                    <a:pt x="17385" y="1"/>
                  </a:lnTo>
                  <a:lnTo>
                    <a:pt x="16057" y="61"/>
                  </a:lnTo>
                  <a:lnTo>
                    <a:pt x="14970" y="121"/>
                  </a:lnTo>
                  <a:lnTo>
                    <a:pt x="13703" y="242"/>
                  </a:lnTo>
                  <a:lnTo>
                    <a:pt x="12314" y="423"/>
                  </a:lnTo>
                  <a:lnTo>
                    <a:pt x="10805" y="725"/>
                  </a:lnTo>
                  <a:lnTo>
                    <a:pt x="9296" y="1027"/>
                  </a:lnTo>
                  <a:lnTo>
                    <a:pt x="7787" y="1449"/>
                  </a:lnTo>
                  <a:lnTo>
                    <a:pt x="7787" y="1449"/>
                  </a:lnTo>
                  <a:lnTo>
                    <a:pt x="6882" y="1812"/>
                  </a:lnTo>
                  <a:lnTo>
                    <a:pt x="5735" y="2355"/>
                  </a:lnTo>
                  <a:lnTo>
                    <a:pt x="5131" y="2657"/>
                  </a:lnTo>
                  <a:lnTo>
                    <a:pt x="4467" y="3019"/>
                  </a:lnTo>
                  <a:lnTo>
                    <a:pt x="3803" y="3502"/>
                  </a:lnTo>
                  <a:lnTo>
                    <a:pt x="3139" y="3985"/>
                  </a:lnTo>
                  <a:lnTo>
                    <a:pt x="2536" y="4588"/>
                  </a:lnTo>
                  <a:lnTo>
                    <a:pt x="1932" y="5192"/>
                  </a:lnTo>
                  <a:lnTo>
                    <a:pt x="1389" y="5916"/>
                  </a:lnTo>
                  <a:lnTo>
                    <a:pt x="906" y="6761"/>
                  </a:lnTo>
                  <a:lnTo>
                    <a:pt x="544" y="7606"/>
                  </a:lnTo>
                  <a:lnTo>
                    <a:pt x="242" y="8632"/>
                  </a:lnTo>
                  <a:lnTo>
                    <a:pt x="61" y="9659"/>
                  </a:lnTo>
                  <a:lnTo>
                    <a:pt x="1" y="10805"/>
                  </a:lnTo>
                  <a:lnTo>
                    <a:pt x="1" y="10805"/>
                  </a:lnTo>
                  <a:lnTo>
                    <a:pt x="1" y="11409"/>
                  </a:lnTo>
                  <a:lnTo>
                    <a:pt x="61" y="12013"/>
                  </a:lnTo>
                  <a:lnTo>
                    <a:pt x="182" y="12616"/>
                  </a:lnTo>
                  <a:lnTo>
                    <a:pt x="303" y="13159"/>
                  </a:lnTo>
                  <a:lnTo>
                    <a:pt x="423" y="13703"/>
                  </a:lnTo>
                  <a:lnTo>
                    <a:pt x="665" y="14246"/>
                  </a:lnTo>
                  <a:lnTo>
                    <a:pt x="1148" y="15272"/>
                  </a:lnTo>
                  <a:lnTo>
                    <a:pt x="1751" y="16298"/>
                  </a:lnTo>
                  <a:lnTo>
                    <a:pt x="2476" y="17204"/>
                  </a:lnTo>
                  <a:lnTo>
                    <a:pt x="3381" y="18049"/>
                  </a:lnTo>
                  <a:lnTo>
                    <a:pt x="4347" y="18833"/>
                  </a:lnTo>
                  <a:lnTo>
                    <a:pt x="5433" y="19497"/>
                  </a:lnTo>
                  <a:lnTo>
                    <a:pt x="6640" y="20101"/>
                  </a:lnTo>
                  <a:lnTo>
                    <a:pt x="7968" y="20644"/>
                  </a:lnTo>
                  <a:lnTo>
                    <a:pt x="9417" y="21127"/>
                  </a:lnTo>
                  <a:lnTo>
                    <a:pt x="10926" y="21489"/>
                  </a:lnTo>
                  <a:lnTo>
                    <a:pt x="12495" y="21731"/>
                  </a:lnTo>
                  <a:lnTo>
                    <a:pt x="14246" y="21851"/>
                  </a:lnTo>
                  <a:lnTo>
                    <a:pt x="15996" y="21912"/>
                  </a:lnTo>
                  <a:lnTo>
                    <a:pt x="15996" y="21912"/>
                  </a:lnTo>
                  <a:lnTo>
                    <a:pt x="17566" y="21912"/>
                  </a:lnTo>
                  <a:lnTo>
                    <a:pt x="19075" y="21731"/>
                  </a:lnTo>
                  <a:lnTo>
                    <a:pt x="20463" y="21489"/>
                  </a:lnTo>
                  <a:lnTo>
                    <a:pt x="21791" y="21187"/>
                  </a:lnTo>
                  <a:lnTo>
                    <a:pt x="22998" y="20765"/>
                  </a:lnTo>
                  <a:lnTo>
                    <a:pt x="24085" y="20282"/>
                  </a:lnTo>
                  <a:lnTo>
                    <a:pt x="25051" y="19739"/>
                  </a:lnTo>
                  <a:lnTo>
                    <a:pt x="25956" y="19135"/>
                  </a:lnTo>
                  <a:lnTo>
                    <a:pt x="26741" y="18471"/>
                  </a:lnTo>
                  <a:lnTo>
                    <a:pt x="27465" y="17687"/>
                  </a:lnTo>
                  <a:lnTo>
                    <a:pt x="28008" y="16902"/>
                  </a:lnTo>
                  <a:lnTo>
                    <a:pt x="28491" y="15996"/>
                  </a:lnTo>
                  <a:lnTo>
                    <a:pt x="28914" y="15091"/>
                  </a:lnTo>
                  <a:lnTo>
                    <a:pt x="29155" y="14125"/>
                  </a:lnTo>
                  <a:lnTo>
                    <a:pt x="29336" y="13159"/>
                  </a:lnTo>
                  <a:lnTo>
                    <a:pt x="29397" y="12133"/>
                  </a:lnTo>
                  <a:lnTo>
                    <a:pt x="29397" y="12133"/>
                  </a:lnTo>
                  <a:lnTo>
                    <a:pt x="29336" y="11288"/>
                  </a:lnTo>
                  <a:lnTo>
                    <a:pt x="29216" y="10443"/>
                  </a:lnTo>
                  <a:lnTo>
                    <a:pt x="29034" y="9719"/>
                  </a:lnTo>
                  <a:lnTo>
                    <a:pt x="28793" y="8934"/>
                  </a:lnTo>
                  <a:lnTo>
                    <a:pt x="28491" y="8270"/>
                  </a:lnTo>
                  <a:lnTo>
                    <a:pt x="28069" y="7546"/>
                  </a:lnTo>
                  <a:lnTo>
                    <a:pt x="27586" y="6882"/>
                  </a:lnTo>
                  <a:lnTo>
                    <a:pt x="26982" y="6218"/>
                  </a:lnTo>
                  <a:lnTo>
                    <a:pt x="26379" y="5494"/>
                  </a:lnTo>
                  <a:lnTo>
                    <a:pt x="25654" y="4830"/>
                  </a:lnTo>
                  <a:lnTo>
                    <a:pt x="24809" y="4105"/>
                  </a:lnTo>
                  <a:lnTo>
                    <a:pt x="23904" y="3381"/>
                  </a:lnTo>
                  <a:lnTo>
                    <a:pt x="21851" y="1812"/>
                  </a:lnTo>
                  <a:lnTo>
                    <a:pt x="19437" y="121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5"/>
            <p:cNvSpPr/>
            <p:nvPr/>
          </p:nvSpPr>
          <p:spPr>
            <a:xfrm>
              <a:off x="4422648" y="2284800"/>
              <a:ext cx="1134825" cy="1733900"/>
            </a:xfrm>
            <a:custGeom>
              <a:rect b="b" l="l" r="r" t="t"/>
              <a:pathLst>
                <a:path extrusionOk="0" fill="none" h="69356" w="45393">
                  <a:moveTo>
                    <a:pt x="33924" y="3260"/>
                  </a:moveTo>
                  <a:lnTo>
                    <a:pt x="33924" y="3260"/>
                  </a:lnTo>
                  <a:lnTo>
                    <a:pt x="34829" y="4045"/>
                  </a:lnTo>
                  <a:lnTo>
                    <a:pt x="35855" y="4951"/>
                  </a:lnTo>
                  <a:lnTo>
                    <a:pt x="36398" y="5494"/>
                  </a:lnTo>
                  <a:lnTo>
                    <a:pt x="36881" y="6097"/>
                  </a:lnTo>
                  <a:lnTo>
                    <a:pt x="37425" y="6761"/>
                  </a:lnTo>
                  <a:lnTo>
                    <a:pt x="37968" y="7486"/>
                  </a:lnTo>
                  <a:lnTo>
                    <a:pt x="38451" y="8270"/>
                  </a:lnTo>
                  <a:lnTo>
                    <a:pt x="38934" y="9115"/>
                  </a:lnTo>
                  <a:lnTo>
                    <a:pt x="39356" y="10021"/>
                  </a:lnTo>
                  <a:lnTo>
                    <a:pt x="39718" y="10987"/>
                  </a:lnTo>
                  <a:lnTo>
                    <a:pt x="39960" y="12013"/>
                  </a:lnTo>
                  <a:lnTo>
                    <a:pt x="40201" y="13099"/>
                  </a:lnTo>
                  <a:lnTo>
                    <a:pt x="40382" y="14307"/>
                  </a:lnTo>
                  <a:lnTo>
                    <a:pt x="40382" y="15574"/>
                  </a:lnTo>
                  <a:lnTo>
                    <a:pt x="40382" y="15574"/>
                  </a:lnTo>
                  <a:lnTo>
                    <a:pt x="40382" y="16781"/>
                  </a:lnTo>
                  <a:lnTo>
                    <a:pt x="40262" y="17928"/>
                  </a:lnTo>
                  <a:lnTo>
                    <a:pt x="40020" y="19015"/>
                  </a:lnTo>
                  <a:lnTo>
                    <a:pt x="39718" y="19980"/>
                  </a:lnTo>
                  <a:lnTo>
                    <a:pt x="39417" y="20946"/>
                  </a:lnTo>
                  <a:lnTo>
                    <a:pt x="38994" y="21852"/>
                  </a:lnTo>
                  <a:lnTo>
                    <a:pt x="38511" y="22636"/>
                  </a:lnTo>
                  <a:lnTo>
                    <a:pt x="38028" y="23421"/>
                  </a:lnTo>
                  <a:lnTo>
                    <a:pt x="37485" y="24145"/>
                  </a:lnTo>
                  <a:lnTo>
                    <a:pt x="36881" y="24870"/>
                  </a:lnTo>
                  <a:lnTo>
                    <a:pt x="36217" y="25534"/>
                  </a:lnTo>
                  <a:lnTo>
                    <a:pt x="35553" y="26137"/>
                  </a:lnTo>
                  <a:lnTo>
                    <a:pt x="34165" y="27345"/>
                  </a:lnTo>
                  <a:lnTo>
                    <a:pt x="32777" y="28491"/>
                  </a:lnTo>
                  <a:lnTo>
                    <a:pt x="32777" y="28491"/>
                  </a:lnTo>
                  <a:lnTo>
                    <a:pt x="31871" y="29397"/>
                  </a:lnTo>
                  <a:lnTo>
                    <a:pt x="31449" y="29880"/>
                  </a:lnTo>
                  <a:lnTo>
                    <a:pt x="31026" y="30423"/>
                  </a:lnTo>
                  <a:lnTo>
                    <a:pt x="30725" y="30966"/>
                  </a:lnTo>
                  <a:lnTo>
                    <a:pt x="30423" y="31570"/>
                  </a:lnTo>
                  <a:lnTo>
                    <a:pt x="30302" y="32234"/>
                  </a:lnTo>
                  <a:lnTo>
                    <a:pt x="30242" y="32958"/>
                  </a:lnTo>
                  <a:lnTo>
                    <a:pt x="30242" y="32958"/>
                  </a:lnTo>
                  <a:lnTo>
                    <a:pt x="30302" y="33682"/>
                  </a:lnTo>
                  <a:lnTo>
                    <a:pt x="30423" y="34286"/>
                  </a:lnTo>
                  <a:lnTo>
                    <a:pt x="30725" y="34829"/>
                  </a:lnTo>
                  <a:lnTo>
                    <a:pt x="31026" y="35373"/>
                  </a:lnTo>
                  <a:lnTo>
                    <a:pt x="31388" y="35795"/>
                  </a:lnTo>
                  <a:lnTo>
                    <a:pt x="31811" y="36157"/>
                  </a:lnTo>
                  <a:lnTo>
                    <a:pt x="32596" y="36882"/>
                  </a:lnTo>
                  <a:lnTo>
                    <a:pt x="35855" y="39417"/>
                  </a:lnTo>
                  <a:lnTo>
                    <a:pt x="35855" y="39417"/>
                  </a:lnTo>
                  <a:lnTo>
                    <a:pt x="37364" y="40684"/>
                  </a:lnTo>
                  <a:lnTo>
                    <a:pt x="38753" y="41952"/>
                  </a:lnTo>
                  <a:lnTo>
                    <a:pt x="39417" y="42556"/>
                  </a:lnTo>
                  <a:lnTo>
                    <a:pt x="40020" y="43280"/>
                  </a:lnTo>
                  <a:lnTo>
                    <a:pt x="40624" y="43944"/>
                  </a:lnTo>
                  <a:lnTo>
                    <a:pt x="41167" y="44668"/>
                  </a:lnTo>
                  <a:lnTo>
                    <a:pt x="41710" y="45453"/>
                  </a:lnTo>
                  <a:lnTo>
                    <a:pt x="42133" y="46238"/>
                  </a:lnTo>
                  <a:lnTo>
                    <a:pt x="42555" y="47083"/>
                  </a:lnTo>
                  <a:lnTo>
                    <a:pt x="42857" y="47988"/>
                  </a:lnTo>
                  <a:lnTo>
                    <a:pt x="43159" y="48894"/>
                  </a:lnTo>
                  <a:lnTo>
                    <a:pt x="43340" y="49920"/>
                  </a:lnTo>
                  <a:lnTo>
                    <a:pt x="43461" y="51006"/>
                  </a:lnTo>
                  <a:lnTo>
                    <a:pt x="43521" y="52153"/>
                  </a:lnTo>
                  <a:lnTo>
                    <a:pt x="43521" y="52153"/>
                  </a:lnTo>
                  <a:lnTo>
                    <a:pt x="43461" y="52938"/>
                  </a:lnTo>
                  <a:lnTo>
                    <a:pt x="43400" y="53722"/>
                  </a:lnTo>
                  <a:lnTo>
                    <a:pt x="43280" y="54567"/>
                  </a:lnTo>
                  <a:lnTo>
                    <a:pt x="43099" y="55352"/>
                  </a:lnTo>
                  <a:lnTo>
                    <a:pt x="42917" y="56137"/>
                  </a:lnTo>
                  <a:lnTo>
                    <a:pt x="42616" y="56922"/>
                  </a:lnTo>
                  <a:lnTo>
                    <a:pt x="42314" y="57646"/>
                  </a:lnTo>
                  <a:lnTo>
                    <a:pt x="41952" y="58431"/>
                  </a:lnTo>
                  <a:lnTo>
                    <a:pt x="41529" y="59155"/>
                  </a:lnTo>
                  <a:lnTo>
                    <a:pt x="41107" y="59940"/>
                  </a:lnTo>
                  <a:lnTo>
                    <a:pt x="40624" y="60664"/>
                  </a:lnTo>
                  <a:lnTo>
                    <a:pt x="40081" y="61328"/>
                  </a:lnTo>
                  <a:lnTo>
                    <a:pt x="39477" y="62052"/>
                  </a:lnTo>
                  <a:lnTo>
                    <a:pt x="38813" y="62656"/>
                  </a:lnTo>
                  <a:lnTo>
                    <a:pt x="38149" y="63320"/>
                  </a:lnTo>
                  <a:lnTo>
                    <a:pt x="37425" y="63923"/>
                  </a:lnTo>
                  <a:lnTo>
                    <a:pt x="36640" y="64527"/>
                  </a:lnTo>
                  <a:lnTo>
                    <a:pt x="35795" y="65131"/>
                  </a:lnTo>
                  <a:lnTo>
                    <a:pt x="34950" y="65614"/>
                  </a:lnTo>
                  <a:lnTo>
                    <a:pt x="34044" y="66157"/>
                  </a:lnTo>
                  <a:lnTo>
                    <a:pt x="33079" y="66640"/>
                  </a:lnTo>
                  <a:lnTo>
                    <a:pt x="32052" y="67062"/>
                  </a:lnTo>
                  <a:lnTo>
                    <a:pt x="31026" y="67485"/>
                  </a:lnTo>
                  <a:lnTo>
                    <a:pt x="29940" y="67847"/>
                  </a:lnTo>
                  <a:lnTo>
                    <a:pt x="28793" y="68209"/>
                  </a:lnTo>
                  <a:lnTo>
                    <a:pt x="27586" y="68451"/>
                  </a:lnTo>
                  <a:lnTo>
                    <a:pt x="26379" y="68752"/>
                  </a:lnTo>
                  <a:lnTo>
                    <a:pt x="25111" y="68933"/>
                  </a:lnTo>
                  <a:lnTo>
                    <a:pt x="23783" y="69115"/>
                  </a:lnTo>
                  <a:lnTo>
                    <a:pt x="22395" y="69235"/>
                  </a:lnTo>
                  <a:lnTo>
                    <a:pt x="21006" y="69296"/>
                  </a:lnTo>
                  <a:lnTo>
                    <a:pt x="19558" y="69356"/>
                  </a:lnTo>
                  <a:lnTo>
                    <a:pt x="19558" y="69356"/>
                  </a:lnTo>
                  <a:lnTo>
                    <a:pt x="18350" y="69296"/>
                  </a:lnTo>
                  <a:lnTo>
                    <a:pt x="17204" y="69235"/>
                  </a:lnTo>
                  <a:lnTo>
                    <a:pt x="16057" y="69175"/>
                  </a:lnTo>
                  <a:lnTo>
                    <a:pt x="14970" y="69054"/>
                  </a:lnTo>
                  <a:lnTo>
                    <a:pt x="13884" y="68873"/>
                  </a:lnTo>
                  <a:lnTo>
                    <a:pt x="12858" y="68692"/>
                  </a:lnTo>
                  <a:lnTo>
                    <a:pt x="11892" y="68511"/>
                  </a:lnTo>
                  <a:lnTo>
                    <a:pt x="10926" y="68269"/>
                  </a:lnTo>
                  <a:lnTo>
                    <a:pt x="10021" y="67968"/>
                  </a:lnTo>
                  <a:lnTo>
                    <a:pt x="9176" y="67666"/>
                  </a:lnTo>
                  <a:lnTo>
                    <a:pt x="8391" y="67364"/>
                  </a:lnTo>
                  <a:lnTo>
                    <a:pt x="7606" y="67002"/>
                  </a:lnTo>
                  <a:lnTo>
                    <a:pt x="6821" y="66640"/>
                  </a:lnTo>
                  <a:lnTo>
                    <a:pt x="6158" y="66217"/>
                  </a:lnTo>
                  <a:lnTo>
                    <a:pt x="5494" y="65795"/>
                  </a:lnTo>
                  <a:lnTo>
                    <a:pt x="4830" y="65372"/>
                  </a:lnTo>
                  <a:lnTo>
                    <a:pt x="4286" y="64889"/>
                  </a:lnTo>
                  <a:lnTo>
                    <a:pt x="3683" y="64406"/>
                  </a:lnTo>
                  <a:lnTo>
                    <a:pt x="3200" y="63923"/>
                  </a:lnTo>
                  <a:lnTo>
                    <a:pt x="2717" y="63380"/>
                  </a:lnTo>
                  <a:lnTo>
                    <a:pt x="2294" y="62897"/>
                  </a:lnTo>
                  <a:lnTo>
                    <a:pt x="1872" y="62354"/>
                  </a:lnTo>
                  <a:lnTo>
                    <a:pt x="1510" y="61750"/>
                  </a:lnTo>
                  <a:lnTo>
                    <a:pt x="1208" y="61207"/>
                  </a:lnTo>
                  <a:lnTo>
                    <a:pt x="906" y="60604"/>
                  </a:lnTo>
                  <a:lnTo>
                    <a:pt x="665" y="60000"/>
                  </a:lnTo>
                  <a:lnTo>
                    <a:pt x="484" y="59396"/>
                  </a:lnTo>
                  <a:lnTo>
                    <a:pt x="302" y="58793"/>
                  </a:lnTo>
                  <a:lnTo>
                    <a:pt x="182" y="58189"/>
                  </a:lnTo>
                  <a:lnTo>
                    <a:pt x="61" y="57586"/>
                  </a:lnTo>
                  <a:lnTo>
                    <a:pt x="61" y="56982"/>
                  </a:lnTo>
                  <a:lnTo>
                    <a:pt x="1" y="56318"/>
                  </a:lnTo>
                  <a:lnTo>
                    <a:pt x="1" y="56318"/>
                  </a:lnTo>
                  <a:lnTo>
                    <a:pt x="61" y="55714"/>
                  </a:lnTo>
                  <a:lnTo>
                    <a:pt x="121" y="55050"/>
                  </a:lnTo>
                  <a:lnTo>
                    <a:pt x="182" y="54326"/>
                  </a:lnTo>
                  <a:lnTo>
                    <a:pt x="363" y="53662"/>
                  </a:lnTo>
                  <a:lnTo>
                    <a:pt x="544" y="52938"/>
                  </a:lnTo>
                  <a:lnTo>
                    <a:pt x="785" y="52213"/>
                  </a:lnTo>
                  <a:lnTo>
                    <a:pt x="1148" y="51489"/>
                  </a:lnTo>
                  <a:lnTo>
                    <a:pt x="1510" y="50765"/>
                  </a:lnTo>
                  <a:lnTo>
                    <a:pt x="1932" y="49980"/>
                  </a:lnTo>
                  <a:lnTo>
                    <a:pt x="2415" y="49256"/>
                  </a:lnTo>
                  <a:lnTo>
                    <a:pt x="3019" y="48531"/>
                  </a:lnTo>
                  <a:lnTo>
                    <a:pt x="3683" y="47867"/>
                  </a:lnTo>
                  <a:lnTo>
                    <a:pt x="4407" y="47143"/>
                  </a:lnTo>
                  <a:lnTo>
                    <a:pt x="5192" y="46479"/>
                  </a:lnTo>
                  <a:lnTo>
                    <a:pt x="6037" y="45815"/>
                  </a:lnTo>
                  <a:lnTo>
                    <a:pt x="7003" y="45211"/>
                  </a:lnTo>
                  <a:lnTo>
                    <a:pt x="7003" y="45211"/>
                  </a:lnTo>
                  <a:lnTo>
                    <a:pt x="8089" y="44608"/>
                  </a:lnTo>
                  <a:lnTo>
                    <a:pt x="9236" y="44065"/>
                  </a:lnTo>
                  <a:lnTo>
                    <a:pt x="10383" y="43582"/>
                  </a:lnTo>
                  <a:lnTo>
                    <a:pt x="11530" y="43159"/>
                  </a:lnTo>
                  <a:lnTo>
                    <a:pt x="12737" y="42797"/>
                  </a:lnTo>
                  <a:lnTo>
                    <a:pt x="13944" y="42435"/>
                  </a:lnTo>
                  <a:lnTo>
                    <a:pt x="15091" y="42193"/>
                  </a:lnTo>
                  <a:lnTo>
                    <a:pt x="16298" y="41952"/>
                  </a:lnTo>
                  <a:lnTo>
                    <a:pt x="18592" y="41590"/>
                  </a:lnTo>
                  <a:lnTo>
                    <a:pt x="20765" y="41348"/>
                  </a:lnTo>
                  <a:lnTo>
                    <a:pt x="22696" y="41167"/>
                  </a:lnTo>
                  <a:lnTo>
                    <a:pt x="24387" y="41047"/>
                  </a:lnTo>
                  <a:lnTo>
                    <a:pt x="24387" y="41047"/>
                  </a:lnTo>
                  <a:lnTo>
                    <a:pt x="23421" y="39779"/>
                  </a:lnTo>
                  <a:lnTo>
                    <a:pt x="22998" y="39115"/>
                  </a:lnTo>
                  <a:lnTo>
                    <a:pt x="22576" y="38391"/>
                  </a:lnTo>
                  <a:lnTo>
                    <a:pt x="22214" y="37606"/>
                  </a:lnTo>
                  <a:lnTo>
                    <a:pt x="21912" y="36761"/>
                  </a:lnTo>
                  <a:lnTo>
                    <a:pt x="21731" y="35855"/>
                  </a:lnTo>
                  <a:lnTo>
                    <a:pt x="21670" y="34829"/>
                  </a:lnTo>
                  <a:lnTo>
                    <a:pt x="21670" y="34829"/>
                  </a:lnTo>
                  <a:lnTo>
                    <a:pt x="21670" y="34286"/>
                  </a:lnTo>
                  <a:lnTo>
                    <a:pt x="21731" y="33803"/>
                  </a:lnTo>
                  <a:lnTo>
                    <a:pt x="21972" y="32898"/>
                  </a:lnTo>
                  <a:lnTo>
                    <a:pt x="22214" y="32113"/>
                  </a:lnTo>
                  <a:lnTo>
                    <a:pt x="22576" y="31328"/>
                  </a:lnTo>
                  <a:lnTo>
                    <a:pt x="22576" y="31328"/>
                  </a:lnTo>
                  <a:lnTo>
                    <a:pt x="21067" y="31449"/>
                  </a:lnTo>
                  <a:lnTo>
                    <a:pt x="19678" y="31509"/>
                  </a:lnTo>
                  <a:lnTo>
                    <a:pt x="19678" y="31509"/>
                  </a:lnTo>
                  <a:lnTo>
                    <a:pt x="18773" y="31449"/>
                  </a:lnTo>
                  <a:lnTo>
                    <a:pt x="17928" y="31389"/>
                  </a:lnTo>
                  <a:lnTo>
                    <a:pt x="17083" y="31328"/>
                  </a:lnTo>
                  <a:lnTo>
                    <a:pt x="16238" y="31147"/>
                  </a:lnTo>
                  <a:lnTo>
                    <a:pt x="15453" y="30966"/>
                  </a:lnTo>
                  <a:lnTo>
                    <a:pt x="14668" y="30785"/>
                  </a:lnTo>
                  <a:lnTo>
                    <a:pt x="13944" y="30544"/>
                  </a:lnTo>
                  <a:lnTo>
                    <a:pt x="13220" y="30242"/>
                  </a:lnTo>
                  <a:lnTo>
                    <a:pt x="12556" y="29940"/>
                  </a:lnTo>
                  <a:lnTo>
                    <a:pt x="11892" y="29578"/>
                  </a:lnTo>
                  <a:lnTo>
                    <a:pt x="11228" y="29216"/>
                  </a:lnTo>
                  <a:lnTo>
                    <a:pt x="10624" y="28854"/>
                  </a:lnTo>
                  <a:lnTo>
                    <a:pt x="10081" y="28431"/>
                  </a:lnTo>
                  <a:lnTo>
                    <a:pt x="9538" y="27948"/>
                  </a:lnTo>
                  <a:lnTo>
                    <a:pt x="8512" y="26982"/>
                  </a:lnTo>
                  <a:lnTo>
                    <a:pt x="7606" y="25956"/>
                  </a:lnTo>
                  <a:lnTo>
                    <a:pt x="6821" y="24870"/>
                  </a:lnTo>
                  <a:lnTo>
                    <a:pt x="6097" y="23663"/>
                  </a:lnTo>
                  <a:lnTo>
                    <a:pt x="5554" y="22455"/>
                  </a:lnTo>
                  <a:lnTo>
                    <a:pt x="5131" y="21127"/>
                  </a:lnTo>
                  <a:lnTo>
                    <a:pt x="4830" y="19860"/>
                  </a:lnTo>
                  <a:lnTo>
                    <a:pt x="4648" y="18532"/>
                  </a:lnTo>
                  <a:lnTo>
                    <a:pt x="4588" y="17204"/>
                  </a:lnTo>
                  <a:lnTo>
                    <a:pt x="4588" y="17204"/>
                  </a:lnTo>
                  <a:lnTo>
                    <a:pt x="4588" y="16419"/>
                  </a:lnTo>
                  <a:lnTo>
                    <a:pt x="4648" y="15634"/>
                  </a:lnTo>
                  <a:lnTo>
                    <a:pt x="4769" y="14789"/>
                  </a:lnTo>
                  <a:lnTo>
                    <a:pt x="4950" y="14005"/>
                  </a:lnTo>
                  <a:lnTo>
                    <a:pt x="5131" y="13220"/>
                  </a:lnTo>
                  <a:lnTo>
                    <a:pt x="5373" y="12375"/>
                  </a:lnTo>
                  <a:lnTo>
                    <a:pt x="5675" y="11590"/>
                  </a:lnTo>
                  <a:lnTo>
                    <a:pt x="5976" y="10806"/>
                  </a:lnTo>
                  <a:lnTo>
                    <a:pt x="6399" y="10021"/>
                  </a:lnTo>
                  <a:lnTo>
                    <a:pt x="6821" y="9236"/>
                  </a:lnTo>
                  <a:lnTo>
                    <a:pt x="7304" y="8512"/>
                  </a:lnTo>
                  <a:lnTo>
                    <a:pt x="7848" y="7727"/>
                  </a:lnTo>
                  <a:lnTo>
                    <a:pt x="8391" y="7003"/>
                  </a:lnTo>
                  <a:lnTo>
                    <a:pt x="8994" y="6339"/>
                  </a:lnTo>
                  <a:lnTo>
                    <a:pt x="9658" y="5675"/>
                  </a:lnTo>
                  <a:lnTo>
                    <a:pt x="10383" y="5011"/>
                  </a:lnTo>
                  <a:lnTo>
                    <a:pt x="10383" y="5011"/>
                  </a:lnTo>
                  <a:lnTo>
                    <a:pt x="11349" y="4226"/>
                  </a:lnTo>
                  <a:lnTo>
                    <a:pt x="12375" y="3562"/>
                  </a:lnTo>
                  <a:lnTo>
                    <a:pt x="13401" y="2959"/>
                  </a:lnTo>
                  <a:lnTo>
                    <a:pt x="14427" y="2415"/>
                  </a:lnTo>
                  <a:lnTo>
                    <a:pt x="15453" y="1932"/>
                  </a:lnTo>
                  <a:lnTo>
                    <a:pt x="16540" y="1570"/>
                  </a:lnTo>
                  <a:lnTo>
                    <a:pt x="17566" y="1208"/>
                  </a:lnTo>
                  <a:lnTo>
                    <a:pt x="18652" y="906"/>
                  </a:lnTo>
                  <a:lnTo>
                    <a:pt x="19678" y="665"/>
                  </a:lnTo>
                  <a:lnTo>
                    <a:pt x="20705" y="484"/>
                  </a:lnTo>
                  <a:lnTo>
                    <a:pt x="21731" y="303"/>
                  </a:lnTo>
                  <a:lnTo>
                    <a:pt x="22757" y="182"/>
                  </a:lnTo>
                  <a:lnTo>
                    <a:pt x="24749" y="61"/>
                  </a:lnTo>
                  <a:lnTo>
                    <a:pt x="26680" y="1"/>
                  </a:lnTo>
                  <a:lnTo>
                    <a:pt x="45392" y="1"/>
                  </a:lnTo>
                  <a:lnTo>
                    <a:pt x="39598" y="3260"/>
                  </a:lnTo>
                  <a:lnTo>
                    <a:pt x="33924" y="3260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5"/>
            <p:cNvSpPr/>
            <p:nvPr/>
          </p:nvSpPr>
          <p:spPr>
            <a:xfrm>
              <a:off x="3281826" y="2253125"/>
              <a:ext cx="1131800" cy="1088025"/>
            </a:xfrm>
            <a:custGeom>
              <a:rect b="b" l="l" r="r" t="t"/>
              <a:pathLst>
                <a:path extrusionOk="0" h="43521" w="45272">
                  <a:moveTo>
                    <a:pt x="21187" y="2777"/>
                  </a:moveTo>
                  <a:lnTo>
                    <a:pt x="22214" y="2837"/>
                  </a:lnTo>
                  <a:lnTo>
                    <a:pt x="23179" y="2958"/>
                  </a:lnTo>
                  <a:lnTo>
                    <a:pt x="24145" y="3199"/>
                  </a:lnTo>
                  <a:lnTo>
                    <a:pt x="25050" y="3441"/>
                  </a:lnTo>
                  <a:lnTo>
                    <a:pt x="25956" y="3803"/>
                  </a:lnTo>
                  <a:lnTo>
                    <a:pt x="26741" y="4286"/>
                  </a:lnTo>
                  <a:lnTo>
                    <a:pt x="27525" y="4769"/>
                  </a:lnTo>
                  <a:lnTo>
                    <a:pt x="28310" y="5312"/>
                  </a:lnTo>
                  <a:lnTo>
                    <a:pt x="28974" y="5916"/>
                  </a:lnTo>
                  <a:lnTo>
                    <a:pt x="29698" y="6580"/>
                  </a:lnTo>
                  <a:lnTo>
                    <a:pt x="30302" y="7304"/>
                  </a:lnTo>
                  <a:lnTo>
                    <a:pt x="30906" y="8028"/>
                  </a:lnTo>
                  <a:lnTo>
                    <a:pt x="31449" y="8873"/>
                  </a:lnTo>
                  <a:lnTo>
                    <a:pt x="31992" y="9658"/>
                  </a:lnTo>
                  <a:lnTo>
                    <a:pt x="32475" y="10564"/>
                  </a:lnTo>
                  <a:lnTo>
                    <a:pt x="32958" y="11409"/>
                  </a:lnTo>
                  <a:lnTo>
                    <a:pt x="33380" y="12314"/>
                  </a:lnTo>
                  <a:lnTo>
                    <a:pt x="33743" y="13280"/>
                  </a:lnTo>
                  <a:lnTo>
                    <a:pt x="34467" y="15151"/>
                  </a:lnTo>
                  <a:lnTo>
                    <a:pt x="35010" y="17143"/>
                  </a:lnTo>
                  <a:lnTo>
                    <a:pt x="35493" y="19074"/>
                  </a:lnTo>
                  <a:lnTo>
                    <a:pt x="35855" y="20946"/>
                  </a:lnTo>
                  <a:lnTo>
                    <a:pt x="36097" y="22757"/>
                  </a:lnTo>
                  <a:lnTo>
                    <a:pt x="36217" y="24447"/>
                  </a:lnTo>
                  <a:lnTo>
                    <a:pt x="36278" y="26076"/>
                  </a:lnTo>
                  <a:lnTo>
                    <a:pt x="36217" y="27404"/>
                  </a:lnTo>
                  <a:lnTo>
                    <a:pt x="36157" y="28732"/>
                  </a:lnTo>
                  <a:lnTo>
                    <a:pt x="35976" y="30060"/>
                  </a:lnTo>
                  <a:lnTo>
                    <a:pt x="35734" y="31328"/>
                  </a:lnTo>
                  <a:lnTo>
                    <a:pt x="35372" y="32595"/>
                  </a:lnTo>
                  <a:lnTo>
                    <a:pt x="34889" y="33803"/>
                  </a:lnTo>
                  <a:lnTo>
                    <a:pt x="34588" y="34406"/>
                  </a:lnTo>
                  <a:lnTo>
                    <a:pt x="34286" y="35010"/>
                  </a:lnTo>
                  <a:lnTo>
                    <a:pt x="33924" y="35553"/>
                  </a:lnTo>
                  <a:lnTo>
                    <a:pt x="33501" y="36157"/>
                  </a:lnTo>
                  <a:lnTo>
                    <a:pt x="33139" y="36640"/>
                  </a:lnTo>
                  <a:lnTo>
                    <a:pt x="32656" y="37183"/>
                  </a:lnTo>
                  <a:lnTo>
                    <a:pt x="32233" y="37666"/>
                  </a:lnTo>
                  <a:lnTo>
                    <a:pt x="31690" y="38088"/>
                  </a:lnTo>
                  <a:lnTo>
                    <a:pt x="31147" y="38511"/>
                  </a:lnTo>
                  <a:lnTo>
                    <a:pt x="30604" y="38873"/>
                  </a:lnTo>
                  <a:lnTo>
                    <a:pt x="30060" y="39235"/>
                  </a:lnTo>
                  <a:lnTo>
                    <a:pt x="29457" y="39537"/>
                  </a:lnTo>
                  <a:lnTo>
                    <a:pt x="28853" y="39839"/>
                  </a:lnTo>
                  <a:lnTo>
                    <a:pt x="28189" y="40080"/>
                  </a:lnTo>
                  <a:lnTo>
                    <a:pt x="27586" y="40261"/>
                  </a:lnTo>
                  <a:lnTo>
                    <a:pt x="26922" y="40442"/>
                  </a:lnTo>
                  <a:lnTo>
                    <a:pt x="26258" y="40563"/>
                  </a:lnTo>
                  <a:lnTo>
                    <a:pt x="25594" y="40684"/>
                  </a:lnTo>
                  <a:lnTo>
                    <a:pt x="24930" y="40744"/>
                  </a:lnTo>
                  <a:lnTo>
                    <a:pt x="23240" y="40744"/>
                  </a:lnTo>
                  <a:lnTo>
                    <a:pt x="22274" y="40623"/>
                  </a:lnTo>
                  <a:lnTo>
                    <a:pt x="21368" y="40382"/>
                  </a:lnTo>
                  <a:lnTo>
                    <a:pt x="20463" y="40141"/>
                  </a:lnTo>
                  <a:lnTo>
                    <a:pt x="19618" y="39778"/>
                  </a:lnTo>
                  <a:lnTo>
                    <a:pt x="18773" y="39356"/>
                  </a:lnTo>
                  <a:lnTo>
                    <a:pt x="17988" y="38873"/>
                  </a:lnTo>
                  <a:lnTo>
                    <a:pt x="17204" y="38330"/>
                  </a:lnTo>
                  <a:lnTo>
                    <a:pt x="16479" y="37726"/>
                  </a:lnTo>
                  <a:lnTo>
                    <a:pt x="15815" y="37062"/>
                  </a:lnTo>
                  <a:lnTo>
                    <a:pt x="15151" y="36338"/>
                  </a:lnTo>
                  <a:lnTo>
                    <a:pt x="14548" y="35613"/>
                  </a:lnTo>
                  <a:lnTo>
                    <a:pt x="13944" y="34829"/>
                  </a:lnTo>
                  <a:lnTo>
                    <a:pt x="13401" y="33984"/>
                  </a:lnTo>
                  <a:lnTo>
                    <a:pt x="12918" y="33139"/>
                  </a:lnTo>
                  <a:lnTo>
                    <a:pt x="12435" y="32233"/>
                  </a:lnTo>
                  <a:lnTo>
                    <a:pt x="11952" y="31328"/>
                  </a:lnTo>
                  <a:lnTo>
                    <a:pt x="11530" y="30362"/>
                  </a:lnTo>
                  <a:lnTo>
                    <a:pt x="10805" y="28430"/>
                  </a:lnTo>
                  <a:lnTo>
                    <a:pt x="10202" y="26499"/>
                  </a:lnTo>
                  <a:lnTo>
                    <a:pt x="9719" y="24507"/>
                  </a:lnTo>
                  <a:lnTo>
                    <a:pt x="9296" y="22515"/>
                  </a:lnTo>
                  <a:lnTo>
                    <a:pt x="9055" y="20584"/>
                  </a:lnTo>
                  <a:lnTo>
                    <a:pt x="8874" y="18712"/>
                  </a:lnTo>
                  <a:lnTo>
                    <a:pt x="8813" y="16962"/>
                  </a:lnTo>
                  <a:lnTo>
                    <a:pt x="8874" y="15513"/>
                  </a:lnTo>
                  <a:lnTo>
                    <a:pt x="8994" y="14065"/>
                  </a:lnTo>
                  <a:lnTo>
                    <a:pt x="9236" y="12616"/>
                  </a:lnTo>
                  <a:lnTo>
                    <a:pt x="9357" y="11891"/>
                  </a:lnTo>
                  <a:lnTo>
                    <a:pt x="9598" y="11167"/>
                  </a:lnTo>
                  <a:lnTo>
                    <a:pt x="9839" y="10443"/>
                  </a:lnTo>
                  <a:lnTo>
                    <a:pt x="10141" y="9779"/>
                  </a:lnTo>
                  <a:lnTo>
                    <a:pt x="10443" y="9055"/>
                  </a:lnTo>
                  <a:lnTo>
                    <a:pt x="10866" y="8391"/>
                  </a:lnTo>
                  <a:lnTo>
                    <a:pt x="11288" y="7787"/>
                  </a:lnTo>
                  <a:lnTo>
                    <a:pt x="11831" y="7123"/>
                  </a:lnTo>
                  <a:lnTo>
                    <a:pt x="12375" y="6519"/>
                  </a:lnTo>
                  <a:lnTo>
                    <a:pt x="13039" y="5916"/>
                  </a:lnTo>
                  <a:lnTo>
                    <a:pt x="13884" y="5191"/>
                  </a:lnTo>
                  <a:lnTo>
                    <a:pt x="14789" y="4588"/>
                  </a:lnTo>
                  <a:lnTo>
                    <a:pt x="15755" y="4045"/>
                  </a:lnTo>
                  <a:lnTo>
                    <a:pt x="16781" y="3622"/>
                  </a:lnTo>
                  <a:lnTo>
                    <a:pt x="17868" y="3260"/>
                  </a:lnTo>
                  <a:lnTo>
                    <a:pt x="18954" y="3018"/>
                  </a:lnTo>
                  <a:lnTo>
                    <a:pt x="20041" y="2837"/>
                  </a:lnTo>
                  <a:lnTo>
                    <a:pt x="21187" y="2777"/>
                  </a:lnTo>
                  <a:close/>
                  <a:moveTo>
                    <a:pt x="22274" y="0"/>
                  </a:moveTo>
                  <a:lnTo>
                    <a:pt x="21006" y="121"/>
                  </a:lnTo>
                  <a:lnTo>
                    <a:pt x="19799" y="242"/>
                  </a:lnTo>
                  <a:lnTo>
                    <a:pt x="18592" y="423"/>
                  </a:lnTo>
                  <a:lnTo>
                    <a:pt x="17385" y="725"/>
                  </a:lnTo>
                  <a:lnTo>
                    <a:pt x="16238" y="1026"/>
                  </a:lnTo>
                  <a:lnTo>
                    <a:pt x="15151" y="1328"/>
                  </a:lnTo>
                  <a:lnTo>
                    <a:pt x="14065" y="1751"/>
                  </a:lnTo>
                  <a:lnTo>
                    <a:pt x="12978" y="2234"/>
                  </a:lnTo>
                  <a:lnTo>
                    <a:pt x="11952" y="2717"/>
                  </a:lnTo>
                  <a:lnTo>
                    <a:pt x="10986" y="3260"/>
                  </a:lnTo>
                  <a:lnTo>
                    <a:pt x="10021" y="3803"/>
                  </a:lnTo>
                  <a:lnTo>
                    <a:pt x="9115" y="4467"/>
                  </a:lnTo>
                  <a:lnTo>
                    <a:pt x="8270" y="5131"/>
                  </a:lnTo>
                  <a:lnTo>
                    <a:pt x="7425" y="5795"/>
                  </a:lnTo>
                  <a:lnTo>
                    <a:pt x="6580" y="6580"/>
                  </a:lnTo>
                  <a:lnTo>
                    <a:pt x="5856" y="7304"/>
                  </a:lnTo>
                  <a:lnTo>
                    <a:pt x="5131" y="8149"/>
                  </a:lnTo>
                  <a:lnTo>
                    <a:pt x="4467" y="8994"/>
                  </a:lnTo>
                  <a:lnTo>
                    <a:pt x="3803" y="9839"/>
                  </a:lnTo>
                  <a:lnTo>
                    <a:pt x="3260" y="10745"/>
                  </a:lnTo>
                  <a:lnTo>
                    <a:pt x="2717" y="11650"/>
                  </a:lnTo>
                  <a:lnTo>
                    <a:pt x="2174" y="12616"/>
                  </a:lnTo>
                  <a:lnTo>
                    <a:pt x="1751" y="13582"/>
                  </a:lnTo>
                  <a:lnTo>
                    <a:pt x="1329" y="14608"/>
                  </a:lnTo>
                  <a:lnTo>
                    <a:pt x="1027" y="15574"/>
                  </a:lnTo>
                  <a:lnTo>
                    <a:pt x="725" y="16660"/>
                  </a:lnTo>
                  <a:lnTo>
                    <a:pt x="483" y="17686"/>
                  </a:lnTo>
                  <a:lnTo>
                    <a:pt x="242" y="18773"/>
                  </a:lnTo>
                  <a:lnTo>
                    <a:pt x="121" y="19859"/>
                  </a:lnTo>
                  <a:lnTo>
                    <a:pt x="61" y="20946"/>
                  </a:lnTo>
                  <a:lnTo>
                    <a:pt x="1" y="22032"/>
                  </a:lnTo>
                  <a:lnTo>
                    <a:pt x="61" y="22998"/>
                  </a:lnTo>
                  <a:lnTo>
                    <a:pt x="121" y="23964"/>
                  </a:lnTo>
                  <a:lnTo>
                    <a:pt x="242" y="24930"/>
                  </a:lnTo>
                  <a:lnTo>
                    <a:pt x="363" y="25895"/>
                  </a:lnTo>
                  <a:lnTo>
                    <a:pt x="604" y="26861"/>
                  </a:lnTo>
                  <a:lnTo>
                    <a:pt x="846" y="27827"/>
                  </a:lnTo>
                  <a:lnTo>
                    <a:pt x="1087" y="28732"/>
                  </a:lnTo>
                  <a:lnTo>
                    <a:pt x="1449" y="29698"/>
                  </a:lnTo>
                  <a:lnTo>
                    <a:pt x="1811" y="30603"/>
                  </a:lnTo>
                  <a:lnTo>
                    <a:pt x="2234" y="31509"/>
                  </a:lnTo>
                  <a:lnTo>
                    <a:pt x="2717" y="32414"/>
                  </a:lnTo>
                  <a:lnTo>
                    <a:pt x="3200" y="33320"/>
                  </a:lnTo>
                  <a:lnTo>
                    <a:pt x="3743" y="34165"/>
                  </a:lnTo>
                  <a:lnTo>
                    <a:pt x="4347" y="35010"/>
                  </a:lnTo>
                  <a:lnTo>
                    <a:pt x="5011" y="35795"/>
                  </a:lnTo>
                  <a:lnTo>
                    <a:pt x="5675" y="36579"/>
                  </a:lnTo>
                  <a:lnTo>
                    <a:pt x="6399" y="37364"/>
                  </a:lnTo>
                  <a:lnTo>
                    <a:pt x="7184" y="38088"/>
                  </a:lnTo>
                  <a:lnTo>
                    <a:pt x="7968" y="38752"/>
                  </a:lnTo>
                  <a:lnTo>
                    <a:pt x="8813" y="39416"/>
                  </a:lnTo>
                  <a:lnTo>
                    <a:pt x="9719" y="40020"/>
                  </a:lnTo>
                  <a:lnTo>
                    <a:pt x="10624" y="40563"/>
                  </a:lnTo>
                  <a:lnTo>
                    <a:pt x="11590" y="41106"/>
                  </a:lnTo>
                  <a:lnTo>
                    <a:pt x="12616" y="41589"/>
                  </a:lnTo>
                  <a:lnTo>
                    <a:pt x="13703" y="42012"/>
                  </a:lnTo>
                  <a:lnTo>
                    <a:pt x="14789" y="42374"/>
                  </a:lnTo>
                  <a:lnTo>
                    <a:pt x="15936" y="42736"/>
                  </a:lnTo>
                  <a:lnTo>
                    <a:pt x="17083" y="42978"/>
                  </a:lnTo>
                  <a:lnTo>
                    <a:pt x="18290" y="43219"/>
                  </a:lnTo>
                  <a:lnTo>
                    <a:pt x="19558" y="43340"/>
                  </a:lnTo>
                  <a:lnTo>
                    <a:pt x="20825" y="43460"/>
                  </a:lnTo>
                  <a:lnTo>
                    <a:pt x="22153" y="43521"/>
                  </a:lnTo>
                  <a:lnTo>
                    <a:pt x="23541" y="43460"/>
                  </a:lnTo>
                  <a:lnTo>
                    <a:pt x="24869" y="43340"/>
                  </a:lnTo>
                  <a:lnTo>
                    <a:pt x="26197" y="43219"/>
                  </a:lnTo>
                  <a:lnTo>
                    <a:pt x="27405" y="42978"/>
                  </a:lnTo>
                  <a:lnTo>
                    <a:pt x="28612" y="42676"/>
                  </a:lnTo>
                  <a:lnTo>
                    <a:pt x="29819" y="42374"/>
                  </a:lnTo>
                  <a:lnTo>
                    <a:pt x="30966" y="42012"/>
                  </a:lnTo>
                  <a:lnTo>
                    <a:pt x="32052" y="41529"/>
                  </a:lnTo>
                  <a:lnTo>
                    <a:pt x="33079" y="41046"/>
                  </a:lnTo>
                  <a:lnTo>
                    <a:pt x="34105" y="40503"/>
                  </a:lnTo>
                  <a:lnTo>
                    <a:pt x="35070" y="39959"/>
                  </a:lnTo>
                  <a:lnTo>
                    <a:pt x="35976" y="39356"/>
                  </a:lnTo>
                  <a:lnTo>
                    <a:pt x="36881" y="38692"/>
                  </a:lnTo>
                  <a:lnTo>
                    <a:pt x="37726" y="37968"/>
                  </a:lnTo>
                  <a:lnTo>
                    <a:pt x="38511" y="37243"/>
                  </a:lnTo>
                  <a:lnTo>
                    <a:pt x="39296" y="36459"/>
                  </a:lnTo>
                  <a:lnTo>
                    <a:pt x="39960" y="35674"/>
                  </a:lnTo>
                  <a:lnTo>
                    <a:pt x="40624" y="34829"/>
                  </a:lnTo>
                  <a:lnTo>
                    <a:pt x="41288" y="33984"/>
                  </a:lnTo>
                  <a:lnTo>
                    <a:pt x="41831" y="33139"/>
                  </a:lnTo>
                  <a:lnTo>
                    <a:pt x="42374" y="32233"/>
                  </a:lnTo>
                  <a:lnTo>
                    <a:pt x="42857" y="31267"/>
                  </a:lnTo>
                  <a:lnTo>
                    <a:pt x="43340" y="30362"/>
                  </a:lnTo>
                  <a:lnTo>
                    <a:pt x="43702" y="29396"/>
                  </a:lnTo>
                  <a:lnTo>
                    <a:pt x="44064" y="28430"/>
                  </a:lnTo>
                  <a:lnTo>
                    <a:pt x="44366" y="27465"/>
                  </a:lnTo>
                  <a:lnTo>
                    <a:pt x="44668" y="26439"/>
                  </a:lnTo>
                  <a:lnTo>
                    <a:pt x="44849" y="25473"/>
                  </a:lnTo>
                  <a:lnTo>
                    <a:pt x="45030" y="24447"/>
                  </a:lnTo>
                  <a:lnTo>
                    <a:pt x="45151" y="23420"/>
                  </a:lnTo>
                  <a:lnTo>
                    <a:pt x="45211" y="22455"/>
                  </a:lnTo>
                  <a:lnTo>
                    <a:pt x="45271" y="21429"/>
                  </a:lnTo>
                  <a:lnTo>
                    <a:pt x="45211" y="20402"/>
                  </a:lnTo>
                  <a:lnTo>
                    <a:pt x="45151" y="19376"/>
                  </a:lnTo>
                  <a:lnTo>
                    <a:pt x="45030" y="18350"/>
                  </a:lnTo>
                  <a:lnTo>
                    <a:pt x="44849" y="17324"/>
                  </a:lnTo>
                  <a:lnTo>
                    <a:pt x="44668" y="16358"/>
                  </a:lnTo>
                  <a:lnTo>
                    <a:pt x="44366" y="15332"/>
                  </a:lnTo>
                  <a:lnTo>
                    <a:pt x="44064" y="14366"/>
                  </a:lnTo>
                  <a:lnTo>
                    <a:pt x="43762" y="13461"/>
                  </a:lnTo>
                  <a:lnTo>
                    <a:pt x="43340" y="12495"/>
                  </a:lnTo>
                  <a:lnTo>
                    <a:pt x="42917" y="11590"/>
                  </a:lnTo>
                  <a:lnTo>
                    <a:pt x="42435" y="10684"/>
                  </a:lnTo>
                  <a:lnTo>
                    <a:pt x="41891" y="9779"/>
                  </a:lnTo>
                  <a:lnTo>
                    <a:pt x="41348" y="8934"/>
                  </a:lnTo>
                  <a:lnTo>
                    <a:pt x="40744" y="8149"/>
                  </a:lnTo>
                  <a:lnTo>
                    <a:pt x="40080" y="7364"/>
                  </a:lnTo>
                  <a:lnTo>
                    <a:pt x="39416" y="6580"/>
                  </a:lnTo>
                  <a:lnTo>
                    <a:pt x="38692" y="5855"/>
                  </a:lnTo>
                  <a:lnTo>
                    <a:pt x="37907" y="5131"/>
                  </a:lnTo>
                  <a:lnTo>
                    <a:pt x="37123" y="4467"/>
                  </a:lnTo>
                  <a:lnTo>
                    <a:pt x="36278" y="3863"/>
                  </a:lnTo>
                  <a:lnTo>
                    <a:pt x="35433" y="3260"/>
                  </a:lnTo>
                  <a:lnTo>
                    <a:pt x="34467" y="2717"/>
                  </a:lnTo>
                  <a:lnTo>
                    <a:pt x="33561" y="2234"/>
                  </a:lnTo>
                  <a:lnTo>
                    <a:pt x="32596" y="1811"/>
                  </a:lnTo>
                  <a:lnTo>
                    <a:pt x="31569" y="1389"/>
                  </a:lnTo>
                  <a:lnTo>
                    <a:pt x="30483" y="1026"/>
                  </a:lnTo>
                  <a:lnTo>
                    <a:pt x="29396" y="725"/>
                  </a:lnTo>
                  <a:lnTo>
                    <a:pt x="28310" y="483"/>
                  </a:lnTo>
                  <a:lnTo>
                    <a:pt x="27163" y="242"/>
                  </a:lnTo>
                  <a:lnTo>
                    <a:pt x="26016" y="121"/>
                  </a:lnTo>
                  <a:lnTo>
                    <a:pt x="24809" y="0"/>
                  </a:lnTo>
                  <a:close/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5"/>
            <p:cNvSpPr/>
            <p:nvPr/>
          </p:nvSpPr>
          <p:spPr>
            <a:xfrm>
              <a:off x="3502146" y="2322525"/>
              <a:ext cx="686625" cy="949225"/>
            </a:xfrm>
            <a:custGeom>
              <a:rect b="b" l="l" r="r" t="t"/>
              <a:pathLst>
                <a:path extrusionOk="0" fill="none" h="37969" w="27465">
                  <a:moveTo>
                    <a:pt x="24688" y="33381"/>
                  </a:moveTo>
                  <a:lnTo>
                    <a:pt x="24688" y="33381"/>
                  </a:lnTo>
                  <a:lnTo>
                    <a:pt x="25111" y="32777"/>
                  </a:lnTo>
                  <a:lnTo>
                    <a:pt x="25473" y="32234"/>
                  </a:lnTo>
                  <a:lnTo>
                    <a:pt x="25775" y="31630"/>
                  </a:lnTo>
                  <a:lnTo>
                    <a:pt x="26076" y="31027"/>
                  </a:lnTo>
                  <a:lnTo>
                    <a:pt x="26559" y="29819"/>
                  </a:lnTo>
                  <a:lnTo>
                    <a:pt x="26921" y="28552"/>
                  </a:lnTo>
                  <a:lnTo>
                    <a:pt x="27163" y="27284"/>
                  </a:lnTo>
                  <a:lnTo>
                    <a:pt x="27344" y="25956"/>
                  </a:lnTo>
                  <a:lnTo>
                    <a:pt x="27404" y="24628"/>
                  </a:lnTo>
                  <a:lnTo>
                    <a:pt x="27465" y="23300"/>
                  </a:lnTo>
                  <a:lnTo>
                    <a:pt x="27465" y="23300"/>
                  </a:lnTo>
                  <a:lnTo>
                    <a:pt x="27404" y="21671"/>
                  </a:lnTo>
                  <a:lnTo>
                    <a:pt x="27284" y="19981"/>
                  </a:lnTo>
                  <a:lnTo>
                    <a:pt x="27042" y="18170"/>
                  </a:lnTo>
                  <a:lnTo>
                    <a:pt x="26680" y="16298"/>
                  </a:lnTo>
                  <a:lnTo>
                    <a:pt x="26197" y="14367"/>
                  </a:lnTo>
                  <a:lnTo>
                    <a:pt x="25654" y="12375"/>
                  </a:lnTo>
                  <a:lnTo>
                    <a:pt x="24930" y="10504"/>
                  </a:lnTo>
                  <a:lnTo>
                    <a:pt x="24567" y="9538"/>
                  </a:lnTo>
                  <a:lnTo>
                    <a:pt x="24145" y="8633"/>
                  </a:lnTo>
                  <a:lnTo>
                    <a:pt x="23662" y="7788"/>
                  </a:lnTo>
                  <a:lnTo>
                    <a:pt x="23179" y="6882"/>
                  </a:lnTo>
                  <a:lnTo>
                    <a:pt x="22636" y="6097"/>
                  </a:lnTo>
                  <a:lnTo>
                    <a:pt x="22093" y="5252"/>
                  </a:lnTo>
                  <a:lnTo>
                    <a:pt x="21489" y="4528"/>
                  </a:lnTo>
                  <a:lnTo>
                    <a:pt x="20885" y="3804"/>
                  </a:lnTo>
                  <a:lnTo>
                    <a:pt x="20161" y="3140"/>
                  </a:lnTo>
                  <a:lnTo>
                    <a:pt x="19497" y="2536"/>
                  </a:lnTo>
                  <a:lnTo>
                    <a:pt x="18712" y="1993"/>
                  </a:lnTo>
                  <a:lnTo>
                    <a:pt x="17928" y="1510"/>
                  </a:lnTo>
                  <a:lnTo>
                    <a:pt x="17143" y="1027"/>
                  </a:lnTo>
                  <a:lnTo>
                    <a:pt x="16237" y="665"/>
                  </a:lnTo>
                  <a:lnTo>
                    <a:pt x="15332" y="423"/>
                  </a:lnTo>
                  <a:lnTo>
                    <a:pt x="14366" y="182"/>
                  </a:lnTo>
                  <a:lnTo>
                    <a:pt x="13401" y="61"/>
                  </a:lnTo>
                  <a:lnTo>
                    <a:pt x="12374" y="1"/>
                  </a:lnTo>
                  <a:lnTo>
                    <a:pt x="12374" y="1"/>
                  </a:lnTo>
                  <a:lnTo>
                    <a:pt x="11228" y="61"/>
                  </a:lnTo>
                  <a:lnTo>
                    <a:pt x="10141" y="242"/>
                  </a:lnTo>
                  <a:lnTo>
                    <a:pt x="9055" y="484"/>
                  </a:lnTo>
                  <a:lnTo>
                    <a:pt x="7968" y="846"/>
                  </a:lnTo>
                  <a:lnTo>
                    <a:pt x="6942" y="1269"/>
                  </a:lnTo>
                  <a:lnTo>
                    <a:pt x="5976" y="1812"/>
                  </a:lnTo>
                  <a:lnTo>
                    <a:pt x="5071" y="2415"/>
                  </a:lnTo>
                  <a:lnTo>
                    <a:pt x="4226" y="3140"/>
                  </a:lnTo>
                  <a:lnTo>
                    <a:pt x="4226" y="3140"/>
                  </a:lnTo>
                  <a:lnTo>
                    <a:pt x="3562" y="3743"/>
                  </a:lnTo>
                  <a:lnTo>
                    <a:pt x="3018" y="4347"/>
                  </a:lnTo>
                  <a:lnTo>
                    <a:pt x="2475" y="5011"/>
                  </a:lnTo>
                  <a:lnTo>
                    <a:pt x="2053" y="5615"/>
                  </a:lnTo>
                  <a:lnTo>
                    <a:pt x="1630" y="6279"/>
                  </a:lnTo>
                  <a:lnTo>
                    <a:pt x="1328" y="7003"/>
                  </a:lnTo>
                  <a:lnTo>
                    <a:pt x="1026" y="7667"/>
                  </a:lnTo>
                  <a:lnTo>
                    <a:pt x="785" y="8391"/>
                  </a:lnTo>
                  <a:lnTo>
                    <a:pt x="544" y="9115"/>
                  </a:lnTo>
                  <a:lnTo>
                    <a:pt x="423" y="9840"/>
                  </a:lnTo>
                  <a:lnTo>
                    <a:pt x="181" y="11289"/>
                  </a:lnTo>
                  <a:lnTo>
                    <a:pt x="61" y="12737"/>
                  </a:lnTo>
                  <a:lnTo>
                    <a:pt x="0" y="14186"/>
                  </a:lnTo>
                  <a:lnTo>
                    <a:pt x="0" y="14186"/>
                  </a:lnTo>
                  <a:lnTo>
                    <a:pt x="61" y="15936"/>
                  </a:lnTo>
                  <a:lnTo>
                    <a:pt x="242" y="17808"/>
                  </a:lnTo>
                  <a:lnTo>
                    <a:pt x="483" y="19739"/>
                  </a:lnTo>
                  <a:lnTo>
                    <a:pt x="906" y="21731"/>
                  </a:lnTo>
                  <a:lnTo>
                    <a:pt x="1389" y="23723"/>
                  </a:lnTo>
                  <a:lnTo>
                    <a:pt x="1992" y="25654"/>
                  </a:lnTo>
                  <a:lnTo>
                    <a:pt x="2717" y="27586"/>
                  </a:lnTo>
                  <a:lnTo>
                    <a:pt x="3139" y="28552"/>
                  </a:lnTo>
                  <a:lnTo>
                    <a:pt x="3622" y="29457"/>
                  </a:lnTo>
                  <a:lnTo>
                    <a:pt x="4105" y="30363"/>
                  </a:lnTo>
                  <a:lnTo>
                    <a:pt x="4588" y="31208"/>
                  </a:lnTo>
                  <a:lnTo>
                    <a:pt x="5131" y="32053"/>
                  </a:lnTo>
                  <a:lnTo>
                    <a:pt x="5735" y="32837"/>
                  </a:lnTo>
                  <a:lnTo>
                    <a:pt x="6338" y="33562"/>
                  </a:lnTo>
                  <a:lnTo>
                    <a:pt x="7002" y="34286"/>
                  </a:lnTo>
                  <a:lnTo>
                    <a:pt x="7666" y="34950"/>
                  </a:lnTo>
                  <a:lnTo>
                    <a:pt x="8391" y="35554"/>
                  </a:lnTo>
                  <a:lnTo>
                    <a:pt x="9175" y="36097"/>
                  </a:lnTo>
                  <a:lnTo>
                    <a:pt x="9960" y="36580"/>
                  </a:lnTo>
                  <a:lnTo>
                    <a:pt x="10805" y="37002"/>
                  </a:lnTo>
                  <a:lnTo>
                    <a:pt x="11650" y="37365"/>
                  </a:lnTo>
                  <a:lnTo>
                    <a:pt x="12555" y="37606"/>
                  </a:lnTo>
                  <a:lnTo>
                    <a:pt x="13461" y="37847"/>
                  </a:lnTo>
                  <a:lnTo>
                    <a:pt x="14427" y="37968"/>
                  </a:lnTo>
                  <a:lnTo>
                    <a:pt x="15453" y="37968"/>
                  </a:lnTo>
                  <a:lnTo>
                    <a:pt x="15453" y="37968"/>
                  </a:lnTo>
                  <a:lnTo>
                    <a:pt x="16117" y="37968"/>
                  </a:lnTo>
                  <a:lnTo>
                    <a:pt x="16781" y="37908"/>
                  </a:lnTo>
                  <a:lnTo>
                    <a:pt x="17445" y="37787"/>
                  </a:lnTo>
                  <a:lnTo>
                    <a:pt x="18109" y="37666"/>
                  </a:lnTo>
                  <a:lnTo>
                    <a:pt x="18773" y="37485"/>
                  </a:lnTo>
                  <a:lnTo>
                    <a:pt x="19376" y="37304"/>
                  </a:lnTo>
                  <a:lnTo>
                    <a:pt x="20040" y="37063"/>
                  </a:lnTo>
                  <a:lnTo>
                    <a:pt x="20644" y="36761"/>
                  </a:lnTo>
                  <a:lnTo>
                    <a:pt x="21247" y="36459"/>
                  </a:lnTo>
                  <a:lnTo>
                    <a:pt x="21791" y="36097"/>
                  </a:lnTo>
                  <a:lnTo>
                    <a:pt x="22334" y="35735"/>
                  </a:lnTo>
                  <a:lnTo>
                    <a:pt x="22877" y="35312"/>
                  </a:lnTo>
                  <a:lnTo>
                    <a:pt x="23420" y="34890"/>
                  </a:lnTo>
                  <a:lnTo>
                    <a:pt x="23843" y="34407"/>
                  </a:lnTo>
                  <a:lnTo>
                    <a:pt x="24326" y="33864"/>
                  </a:lnTo>
                  <a:lnTo>
                    <a:pt x="24688" y="33381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5"/>
            <p:cNvSpPr/>
            <p:nvPr/>
          </p:nvSpPr>
          <p:spPr>
            <a:xfrm>
              <a:off x="3281826" y="2253125"/>
              <a:ext cx="1131800" cy="1088025"/>
            </a:xfrm>
            <a:custGeom>
              <a:rect b="b" l="l" r="r" t="t"/>
              <a:pathLst>
                <a:path extrusionOk="0" fill="none" h="43521" w="45272">
                  <a:moveTo>
                    <a:pt x="22153" y="43521"/>
                  </a:moveTo>
                  <a:lnTo>
                    <a:pt x="22153" y="43521"/>
                  </a:lnTo>
                  <a:lnTo>
                    <a:pt x="20825" y="43460"/>
                  </a:lnTo>
                  <a:lnTo>
                    <a:pt x="19558" y="43340"/>
                  </a:lnTo>
                  <a:lnTo>
                    <a:pt x="18290" y="43219"/>
                  </a:lnTo>
                  <a:lnTo>
                    <a:pt x="17083" y="42978"/>
                  </a:lnTo>
                  <a:lnTo>
                    <a:pt x="15936" y="42736"/>
                  </a:lnTo>
                  <a:lnTo>
                    <a:pt x="14789" y="42374"/>
                  </a:lnTo>
                  <a:lnTo>
                    <a:pt x="13703" y="42012"/>
                  </a:lnTo>
                  <a:lnTo>
                    <a:pt x="12616" y="41589"/>
                  </a:lnTo>
                  <a:lnTo>
                    <a:pt x="11590" y="41106"/>
                  </a:lnTo>
                  <a:lnTo>
                    <a:pt x="10624" y="40563"/>
                  </a:lnTo>
                  <a:lnTo>
                    <a:pt x="9719" y="40020"/>
                  </a:lnTo>
                  <a:lnTo>
                    <a:pt x="8813" y="39416"/>
                  </a:lnTo>
                  <a:lnTo>
                    <a:pt x="7968" y="38752"/>
                  </a:lnTo>
                  <a:lnTo>
                    <a:pt x="7184" y="38088"/>
                  </a:lnTo>
                  <a:lnTo>
                    <a:pt x="6399" y="37364"/>
                  </a:lnTo>
                  <a:lnTo>
                    <a:pt x="5675" y="36579"/>
                  </a:lnTo>
                  <a:lnTo>
                    <a:pt x="5011" y="35795"/>
                  </a:lnTo>
                  <a:lnTo>
                    <a:pt x="4347" y="35010"/>
                  </a:lnTo>
                  <a:lnTo>
                    <a:pt x="3743" y="34165"/>
                  </a:lnTo>
                  <a:lnTo>
                    <a:pt x="3200" y="33320"/>
                  </a:lnTo>
                  <a:lnTo>
                    <a:pt x="2717" y="32414"/>
                  </a:lnTo>
                  <a:lnTo>
                    <a:pt x="2234" y="31509"/>
                  </a:lnTo>
                  <a:lnTo>
                    <a:pt x="1811" y="30603"/>
                  </a:lnTo>
                  <a:lnTo>
                    <a:pt x="1449" y="29698"/>
                  </a:lnTo>
                  <a:lnTo>
                    <a:pt x="1087" y="28732"/>
                  </a:lnTo>
                  <a:lnTo>
                    <a:pt x="846" y="27827"/>
                  </a:lnTo>
                  <a:lnTo>
                    <a:pt x="604" y="26861"/>
                  </a:lnTo>
                  <a:lnTo>
                    <a:pt x="363" y="25895"/>
                  </a:lnTo>
                  <a:lnTo>
                    <a:pt x="242" y="24930"/>
                  </a:lnTo>
                  <a:lnTo>
                    <a:pt x="121" y="23964"/>
                  </a:lnTo>
                  <a:lnTo>
                    <a:pt x="61" y="22998"/>
                  </a:lnTo>
                  <a:lnTo>
                    <a:pt x="1" y="22032"/>
                  </a:lnTo>
                  <a:lnTo>
                    <a:pt x="1" y="22032"/>
                  </a:lnTo>
                  <a:lnTo>
                    <a:pt x="61" y="20946"/>
                  </a:lnTo>
                  <a:lnTo>
                    <a:pt x="121" y="19859"/>
                  </a:lnTo>
                  <a:lnTo>
                    <a:pt x="242" y="18773"/>
                  </a:lnTo>
                  <a:lnTo>
                    <a:pt x="483" y="17686"/>
                  </a:lnTo>
                  <a:lnTo>
                    <a:pt x="725" y="16660"/>
                  </a:lnTo>
                  <a:lnTo>
                    <a:pt x="1027" y="15574"/>
                  </a:lnTo>
                  <a:lnTo>
                    <a:pt x="1329" y="14608"/>
                  </a:lnTo>
                  <a:lnTo>
                    <a:pt x="1751" y="13582"/>
                  </a:lnTo>
                  <a:lnTo>
                    <a:pt x="2174" y="12616"/>
                  </a:lnTo>
                  <a:lnTo>
                    <a:pt x="2717" y="11650"/>
                  </a:lnTo>
                  <a:lnTo>
                    <a:pt x="3260" y="10745"/>
                  </a:lnTo>
                  <a:lnTo>
                    <a:pt x="3803" y="9839"/>
                  </a:lnTo>
                  <a:lnTo>
                    <a:pt x="4467" y="8994"/>
                  </a:lnTo>
                  <a:lnTo>
                    <a:pt x="5131" y="8149"/>
                  </a:lnTo>
                  <a:lnTo>
                    <a:pt x="5856" y="7304"/>
                  </a:lnTo>
                  <a:lnTo>
                    <a:pt x="6580" y="6580"/>
                  </a:lnTo>
                  <a:lnTo>
                    <a:pt x="7425" y="5795"/>
                  </a:lnTo>
                  <a:lnTo>
                    <a:pt x="8270" y="5131"/>
                  </a:lnTo>
                  <a:lnTo>
                    <a:pt x="9115" y="4467"/>
                  </a:lnTo>
                  <a:lnTo>
                    <a:pt x="10021" y="3803"/>
                  </a:lnTo>
                  <a:lnTo>
                    <a:pt x="10986" y="3260"/>
                  </a:lnTo>
                  <a:lnTo>
                    <a:pt x="11952" y="2717"/>
                  </a:lnTo>
                  <a:lnTo>
                    <a:pt x="12978" y="2234"/>
                  </a:lnTo>
                  <a:lnTo>
                    <a:pt x="14065" y="1751"/>
                  </a:lnTo>
                  <a:lnTo>
                    <a:pt x="15151" y="1328"/>
                  </a:lnTo>
                  <a:lnTo>
                    <a:pt x="16238" y="1026"/>
                  </a:lnTo>
                  <a:lnTo>
                    <a:pt x="17385" y="725"/>
                  </a:lnTo>
                  <a:lnTo>
                    <a:pt x="18592" y="423"/>
                  </a:lnTo>
                  <a:lnTo>
                    <a:pt x="19799" y="242"/>
                  </a:lnTo>
                  <a:lnTo>
                    <a:pt x="21006" y="121"/>
                  </a:lnTo>
                  <a:lnTo>
                    <a:pt x="22274" y="0"/>
                  </a:lnTo>
                  <a:lnTo>
                    <a:pt x="23541" y="0"/>
                  </a:lnTo>
                  <a:lnTo>
                    <a:pt x="23541" y="0"/>
                  </a:lnTo>
                  <a:lnTo>
                    <a:pt x="24809" y="0"/>
                  </a:lnTo>
                  <a:lnTo>
                    <a:pt x="26016" y="121"/>
                  </a:lnTo>
                  <a:lnTo>
                    <a:pt x="27163" y="242"/>
                  </a:lnTo>
                  <a:lnTo>
                    <a:pt x="28310" y="483"/>
                  </a:lnTo>
                  <a:lnTo>
                    <a:pt x="29396" y="725"/>
                  </a:lnTo>
                  <a:lnTo>
                    <a:pt x="30483" y="1026"/>
                  </a:lnTo>
                  <a:lnTo>
                    <a:pt x="31569" y="1389"/>
                  </a:lnTo>
                  <a:lnTo>
                    <a:pt x="32596" y="1811"/>
                  </a:lnTo>
                  <a:lnTo>
                    <a:pt x="33561" y="2234"/>
                  </a:lnTo>
                  <a:lnTo>
                    <a:pt x="34467" y="2717"/>
                  </a:lnTo>
                  <a:lnTo>
                    <a:pt x="35433" y="3260"/>
                  </a:lnTo>
                  <a:lnTo>
                    <a:pt x="36278" y="3863"/>
                  </a:lnTo>
                  <a:lnTo>
                    <a:pt x="37123" y="4467"/>
                  </a:lnTo>
                  <a:lnTo>
                    <a:pt x="37907" y="5131"/>
                  </a:lnTo>
                  <a:lnTo>
                    <a:pt x="38692" y="5855"/>
                  </a:lnTo>
                  <a:lnTo>
                    <a:pt x="39416" y="6580"/>
                  </a:lnTo>
                  <a:lnTo>
                    <a:pt x="40080" y="7364"/>
                  </a:lnTo>
                  <a:lnTo>
                    <a:pt x="40744" y="8149"/>
                  </a:lnTo>
                  <a:lnTo>
                    <a:pt x="41348" y="8934"/>
                  </a:lnTo>
                  <a:lnTo>
                    <a:pt x="41891" y="9779"/>
                  </a:lnTo>
                  <a:lnTo>
                    <a:pt x="42435" y="10684"/>
                  </a:lnTo>
                  <a:lnTo>
                    <a:pt x="42917" y="11590"/>
                  </a:lnTo>
                  <a:lnTo>
                    <a:pt x="43340" y="12495"/>
                  </a:lnTo>
                  <a:lnTo>
                    <a:pt x="43762" y="13461"/>
                  </a:lnTo>
                  <a:lnTo>
                    <a:pt x="44064" y="14366"/>
                  </a:lnTo>
                  <a:lnTo>
                    <a:pt x="44366" y="15332"/>
                  </a:lnTo>
                  <a:lnTo>
                    <a:pt x="44668" y="16358"/>
                  </a:lnTo>
                  <a:lnTo>
                    <a:pt x="44849" y="17324"/>
                  </a:lnTo>
                  <a:lnTo>
                    <a:pt x="45030" y="18350"/>
                  </a:lnTo>
                  <a:lnTo>
                    <a:pt x="45151" y="19376"/>
                  </a:lnTo>
                  <a:lnTo>
                    <a:pt x="45211" y="20402"/>
                  </a:lnTo>
                  <a:lnTo>
                    <a:pt x="45271" y="21429"/>
                  </a:lnTo>
                  <a:lnTo>
                    <a:pt x="45271" y="21429"/>
                  </a:lnTo>
                  <a:lnTo>
                    <a:pt x="45211" y="22455"/>
                  </a:lnTo>
                  <a:lnTo>
                    <a:pt x="45151" y="23420"/>
                  </a:lnTo>
                  <a:lnTo>
                    <a:pt x="45030" y="24447"/>
                  </a:lnTo>
                  <a:lnTo>
                    <a:pt x="44849" y="25473"/>
                  </a:lnTo>
                  <a:lnTo>
                    <a:pt x="44668" y="26439"/>
                  </a:lnTo>
                  <a:lnTo>
                    <a:pt x="44366" y="27465"/>
                  </a:lnTo>
                  <a:lnTo>
                    <a:pt x="44064" y="28430"/>
                  </a:lnTo>
                  <a:lnTo>
                    <a:pt x="43702" y="29396"/>
                  </a:lnTo>
                  <a:lnTo>
                    <a:pt x="43340" y="30362"/>
                  </a:lnTo>
                  <a:lnTo>
                    <a:pt x="42857" y="31267"/>
                  </a:lnTo>
                  <a:lnTo>
                    <a:pt x="42374" y="32233"/>
                  </a:lnTo>
                  <a:lnTo>
                    <a:pt x="41831" y="33139"/>
                  </a:lnTo>
                  <a:lnTo>
                    <a:pt x="41288" y="33984"/>
                  </a:lnTo>
                  <a:lnTo>
                    <a:pt x="40624" y="34829"/>
                  </a:lnTo>
                  <a:lnTo>
                    <a:pt x="39960" y="35674"/>
                  </a:lnTo>
                  <a:lnTo>
                    <a:pt x="39296" y="36459"/>
                  </a:lnTo>
                  <a:lnTo>
                    <a:pt x="38511" y="37243"/>
                  </a:lnTo>
                  <a:lnTo>
                    <a:pt x="37726" y="37968"/>
                  </a:lnTo>
                  <a:lnTo>
                    <a:pt x="36881" y="38692"/>
                  </a:lnTo>
                  <a:lnTo>
                    <a:pt x="35976" y="39356"/>
                  </a:lnTo>
                  <a:lnTo>
                    <a:pt x="35070" y="39959"/>
                  </a:lnTo>
                  <a:lnTo>
                    <a:pt x="34105" y="40503"/>
                  </a:lnTo>
                  <a:lnTo>
                    <a:pt x="33079" y="41046"/>
                  </a:lnTo>
                  <a:lnTo>
                    <a:pt x="32052" y="41529"/>
                  </a:lnTo>
                  <a:lnTo>
                    <a:pt x="30966" y="42012"/>
                  </a:lnTo>
                  <a:lnTo>
                    <a:pt x="29819" y="42374"/>
                  </a:lnTo>
                  <a:lnTo>
                    <a:pt x="28612" y="42676"/>
                  </a:lnTo>
                  <a:lnTo>
                    <a:pt x="27405" y="42978"/>
                  </a:lnTo>
                  <a:lnTo>
                    <a:pt x="26197" y="43219"/>
                  </a:lnTo>
                  <a:lnTo>
                    <a:pt x="24869" y="43340"/>
                  </a:lnTo>
                  <a:lnTo>
                    <a:pt x="23541" y="43460"/>
                  </a:lnTo>
                  <a:lnTo>
                    <a:pt x="22153" y="43521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5"/>
            <p:cNvSpPr/>
            <p:nvPr/>
          </p:nvSpPr>
          <p:spPr>
            <a:xfrm>
              <a:off x="2006699" y="2253125"/>
              <a:ext cx="1131800" cy="1088025"/>
            </a:xfrm>
            <a:custGeom>
              <a:rect b="b" l="l" r="r" t="t"/>
              <a:pathLst>
                <a:path extrusionOk="0" h="43521" w="45272">
                  <a:moveTo>
                    <a:pt x="21187" y="2777"/>
                  </a:moveTo>
                  <a:lnTo>
                    <a:pt x="22213" y="2837"/>
                  </a:lnTo>
                  <a:lnTo>
                    <a:pt x="23239" y="2958"/>
                  </a:lnTo>
                  <a:lnTo>
                    <a:pt x="24145" y="3199"/>
                  </a:lnTo>
                  <a:lnTo>
                    <a:pt x="25050" y="3441"/>
                  </a:lnTo>
                  <a:lnTo>
                    <a:pt x="25956" y="3803"/>
                  </a:lnTo>
                  <a:lnTo>
                    <a:pt x="26740" y="4286"/>
                  </a:lnTo>
                  <a:lnTo>
                    <a:pt x="27525" y="4769"/>
                  </a:lnTo>
                  <a:lnTo>
                    <a:pt x="28310" y="5312"/>
                  </a:lnTo>
                  <a:lnTo>
                    <a:pt x="28974" y="5916"/>
                  </a:lnTo>
                  <a:lnTo>
                    <a:pt x="29698" y="6580"/>
                  </a:lnTo>
                  <a:lnTo>
                    <a:pt x="30302" y="7304"/>
                  </a:lnTo>
                  <a:lnTo>
                    <a:pt x="30905" y="8028"/>
                  </a:lnTo>
                  <a:lnTo>
                    <a:pt x="31449" y="8873"/>
                  </a:lnTo>
                  <a:lnTo>
                    <a:pt x="31992" y="9658"/>
                  </a:lnTo>
                  <a:lnTo>
                    <a:pt x="32475" y="10564"/>
                  </a:lnTo>
                  <a:lnTo>
                    <a:pt x="32958" y="11409"/>
                  </a:lnTo>
                  <a:lnTo>
                    <a:pt x="33380" y="12314"/>
                  </a:lnTo>
                  <a:lnTo>
                    <a:pt x="33742" y="13280"/>
                  </a:lnTo>
                  <a:lnTo>
                    <a:pt x="34467" y="15151"/>
                  </a:lnTo>
                  <a:lnTo>
                    <a:pt x="35010" y="17143"/>
                  </a:lnTo>
                  <a:lnTo>
                    <a:pt x="35493" y="19074"/>
                  </a:lnTo>
                  <a:lnTo>
                    <a:pt x="35855" y="20946"/>
                  </a:lnTo>
                  <a:lnTo>
                    <a:pt x="36096" y="22757"/>
                  </a:lnTo>
                  <a:lnTo>
                    <a:pt x="36217" y="24447"/>
                  </a:lnTo>
                  <a:lnTo>
                    <a:pt x="36277" y="26076"/>
                  </a:lnTo>
                  <a:lnTo>
                    <a:pt x="36217" y="27404"/>
                  </a:lnTo>
                  <a:lnTo>
                    <a:pt x="36157" y="28732"/>
                  </a:lnTo>
                  <a:lnTo>
                    <a:pt x="35976" y="30060"/>
                  </a:lnTo>
                  <a:lnTo>
                    <a:pt x="35734" y="31328"/>
                  </a:lnTo>
                  <a:lnTo>
                    <a:pt x="35372" y="32595"/>
                  </a:lnTo>
                  <a:lnTo>
                    <a:pt x="34889" y="33803"/>
                  </a:lnTo>
                  <a:lnTo>
                    <a:pt x="34587" y="34406"/>
                  </a:lnTo>
                  <a:lnTo>
                    <a:pt x="34286" y="35010"/>
                  </a:lnTo>
                  <a:lnTo>
                    <a:pt x="33923" y="35553"/>
                  </a:lnTo>
                  <a:lnTo>
                    <a:pt x="33561" y="36157"/>
                  </a:lnTo>
                  <a:lnTo>
                    <a:pt x="33139" y="36640"/>
                  </a:lnTo>
                  <a:lnTo>
                    <a:pt x="32716" y="37183"/>
                  </a:lnTo>
                  <a:lnTo>
                    <a:pt x="32233" y="37666"/>
                  </a:lnTo>
                  <a:lnTo>
                    <a:pt x="31690" y="38088"/>
                  </a:lnTo>
                  <a:lnTo>
                    <a:pt x="31207" y="38511"/>
                  </a:lnTo>
                  <a:lnTo>
                    <a:pt x="30603" y="38873"/>
                  </a:lnTo>
                  <a:lnTo>
                    <a:pt x="30060" y="39235"/>
                  </a:lnTo>
                  <a:lnTo>
                    <a:pt x="29457" y="39537"/>
                  </a:lnTo>
                  <a:lnTo>
                    <a:pt x="28853" y="39839"/>
                  </a:lnTo>
                  <a:lnTo>
                    <a:pt x="28189" y="40080"/>
                  </a:lnTo>
                  <a:lnTo>
                    <a:pt x="27585" y="40261"/>
                  </a:lnTo>
                  <a:lnTo>
                    <a:pt x="26921" y="40442"/>
                  </a:lnTo>
                  <a:lnTo>
                    <a:pt x="26257" y="40563"/>
                  </a:lnTo>
                  <a:lnTo>
                    <a:pt x="25594" y="40684"/>
                  </a:lnTo>
                  <a:lnTo>
                    <a:pt x="24930" y="40744"/>
                  </a:lnTo>
                  <a:lnTo>
                    <a:pt x="23239" y="40744"/>
                  </a:lnTo>
                  <a:lnTo>
                    <a:pt x="22274" y="40623"/>
                  </a:lnTo>
                  <a:lnTo>
                    <a:pt x="21368" y="40382"/>
                  </a:lnTo>
                  <a:lnTo>
                    <a:pt x="20463" y="40141"/>
                  </a:lnTo>
                  <a:lnTo>
                    <a:pt x="19618" y="39778"/>
                  </a:lnTo>
                  <a:lnTo>
                    <a:pt x="18773" y="39356"/>
                  </a:lnTo>
                  <a:lnTo>
                    <a:pt x="17988" y="38873"/>
                  </a:lnTo>
                  <a:lnTo>
                    <a:pt x="17203" y="38330"/>
                  </a:lnTo>
                  <a:lnTo>
                    <a:pt x="16479" y="37726"/>
                  </a:lnTo>
                  <a:lnTo>
                    <a:pt x="15815" y="37062"/>
                  </a:lnTo>
                  <a:lnTo>
                    <a:pt x="15151" y="36338"/>
                  </a:lnTo>
                  <a:lnTo>
                    <a:pt x="14547" y="35613"/>
                  </a:lnTo>
                  <a:lnTo>
                    <a:pt x="14004" y="34829"/>
                  </a:lnTo>
                  <a:lnTo>
                    <a:pt x="13401" y="33984"/>
                  </a:lnTo>
                  <a:lnTo>
                    <a:pt x="12918" y="33139"/>
                  </a:lnTo>
                  <a:lnTo>
                    <a:pt x="12435" y="32233"/>
                  </a:lnTo>
                  <a:lnTo>
                    <a:pt x="12012" y="31328"/>
                  </a:lnTo>
                  <a:lnTo>
                    <a:pt x="11590" y="30362"/>
                  </a:lnTo>
                  <a:lnTo>
                    <a:pt x="10805" y="28430"/>
                  </a:lnTo>
                  <a:lnTo>
                    <a:pt x="10201" y="26499"/>
                  </a:lnTo>
                  <a:lnTo>
                    <a:pt x="9719" y="24507"/>
                  </a:lnTo>
                  <a:lnTo>
                    <a:pt x="9296" y="22515"/>
                  </a:lnTo>
                  <a:lnTo>
                    <a:pt x="9055" y="20584"/>
                  </a:lnTo>
                  <a:lnTo>
                    <a:pt x="8873" y="18712"/>
                  </a:lnTo>
                  <a:lnTo>
                    <a:pt x="8813" y="16962"/>
                  </a:lnTo>
                  <a:lnTo>
                    <a:pt x="8873" y="15513"/>
                  </a:lnTo>
                  <a:lnTo>
                    <a:pt x="8994" y="14065"/>
                  </a:lnTo>
                  <a:lnTo>
                    <a:pt x="9236" y="12616"/>
                  </a:lnTo>
                  <a:lnTo>
                    <a:pt x="9417" y="11891"/>
                  </a:lnTo>
                  <a:lnTo>
                    <a:pt x="9598" y="11167"/>
                  </a:lnTo>
                  <a:lnTo>
                    <a:pt x="9839" y="10443"/>
                  </a:lnTo>
                  <a:lnTo>
                    <a:pt x="10141" y="9779"/>
                  </a:lnTo>
                  <a:lnTo>
                    <a:pt x="10443" y="9055"/>
                  </a:lnTo>
                  <a:lnTo>
                    <a:pt x="10865" y="8391"/>
                  </a:lnTo>
                  <a:lnTo>
                    <a:pt x="11288" y="7787"/>
                  </a:lnTo>
                  <a:lnTo>
                    <a:pt x="11831" y="7123"/>
                  </a:lnTo>
                  <a:lnTo>
                    <a:pt x="12374" y="6519"/>
                  </a:lnTo>
                  <a:lnTo>
                    <a:pt x="13038" y="5916"/>
                  </a:lnTo>
                  <a:lnTo>
                    <a:pt x="13883" y="5191"/>
                  </a:lnTo>
                  <a:lnTo>
                    <a:pt x="14789" y="4588"/>
                  </a:lnTo>
                  <a:lnTo>
                    <a:pt x="15755" y="4045"/>
                  </a:lnTo>
                  <a:lnTo>
                    <a:pt x="16781" y="3622"/>
                  </a:lnTo>
                  <a:lnTo>
                    <a:pt x="17867" y="3260"/>
                  </a:lnTo>
                  <a:lnTo>
                    <a:pt x="18954" y="3018"/>
                  </a:lnTo>
                  <a:lnTo>
                    <a:pt x="20040" y="2837"/>
                  </a:lnTo>
                  <a:lnTo>
                    <a:pt x="21187" y="2777"/>
                  </a:lnTo>
                  <a:close/>
                  <a:moveTo>
                    <a:pt x="22274" y="0"/>
                  </a:moveTo>
                  <a:lnTo>
                    <a:pt x="21006" y="121"/>
                  </a:lnTo>
                  <a:lnTo>
                    <a:pt x="19799" y="242"/>
                  </a:lnTo>
                  <a:lnTo>
                    <a:pt x="18592" y="423"/>
                  </a:lnTo>
                  <a:lnTo>
                    <a:pt x="17384" y="725"/>
                  </a:lnTo>
                  <a:lnTo>
                    <a:pt x="16238" y="1026"/>
                  </a:lnTo>
                  <a:lnTo>
                    <a:pt x="15151" y="1328"/>
                  </a:lnTo>
                  <a:lnTo>
                    <a:pt x="14065" y="1751"/>
                  </a:lnTo>
                  <a:lnTo>
                    <a:pt x="12978" y="2234"/>
                  </a:lnTo>
                  <a:lnTo>
                    <a:pt x="11952" y="2717"/>
                  </a:lnTo>
                  <a:lnTo>
                    <a:pt x="10986" y="3260"/>
                  </a:lnTo>
                  <a:lnTo>
                    <a:pt x="10020" y="3803"/>
                  </a:lnTo>
                  <a:lnTo>
                    <a:pt x="9115" y="4467"/>
                  </a:lnTo>
                  <a:lnTo>
                    <a:pt x="8270" y="5131"/>
                  </a:lnTo>
                  <a:lnTo>
                    <a:pt x="7425" y="5795"/>
                  </a:lnTo>
                  <a:lnTo>
                    <a:pt x="6580" y="6580"/>
                  </a:lnTo>
                  <a:lnTo>
                    <a:pt x="5855" y="7304"/>
                  </a:lnTo>
                  <a:lnTo>
                    <a:pt x="5131" y="8149"/>
                  </a:lnTo>
                  <a:lnTo>
                    <a:pt x="4467" y="8994"/>
                  </a:lnTo>
                  <a:lnTo>
                    <a:pt x="3803" y="9839"/>
                  </a:lnTo>
                  <a:lnTo>
                    <a:pt x="3260" y="10745"/>
                  </a:lnTo>
                  <a:lnTo>
                    <a:pt x="2717" y="11650"/>
                  </a:lnTo>
                  <a:lnTo>
                    <a:pt x="2173" y="12616"/>
                  </a:lnTo>
                  <a:lnTo>
                    <a:pt x="1751" y="13582"/>
                  </a:lnTo>
                  <a:lnTo>
                    <a:pt x="1328" y="14608"/>
                  </a:lnTo>
                  <a:lnTo>
                    <a:pt x="1026" y="15574"/>
                  </a:lnTo>
                  <a:lnTo>
                    <a:pt x="725" y="16660"/>
                  </a:lnTo>
                  <a:lnTo>
                    <a:pt x="483" y="17686"/>
                  </a:lnTo>
                  <a:lnTo>
                    <a:pt x="302" y="18773"/>
                  </a:lnTo>
                  <a:lnTo>
                    <a:pt x="121" y="19859"/>
                  </a:lnTo>
                  <a:lnTo>
                    <a:pt x="61" y="20946"/>
                  </a:lnTo>
                  <a:lnTo>
                    <a:pt x="0" y="22032"/>
                  </a:lnTo>
                  <a:lnTo>
                    <a:pt x="61" y="22998"/>
                  </a:lnTo>
                  <a:lnTo>
                    <a:pt x="121" y="23964"/>
                  </a:lnTo>
                  <a:lnTo>
                    <a:pt x="242" y="24930"/>
                  </a:lnTo>
                  <a:lnTo>
                    <a:pt x="363" y="25895"/>
                  </a:lnTo>
                  <a:lnTo>
                    <a:pt x="604" y="26861"/>
                  </a:lnTo>
                  <a:lnTo>
                    <a:pt x="845" y="27827"/>
                  </a:lnTo>
                  <a:lnTo>
                    <a:pt x="1147" y="28732"/>
                  </a:lnTo>
                  <a:lnTo>
                    <a:pt x="1449" y="29698"/>
                  </a:lnTo>
                  <a:lnTo>
                    <a:pt x="1811" y="30603"/>
                  </a:lnTo>
                  <a:lnTo>
                    <a:pt x="2234" y="31509"/>
                  </a:lnTo>
                  <a:lnTo>
                    <a:pt x="2717" y="32414"/>
                  </a:lnTo>
                  <a:lnTo>
                    <a:pt x="3199" y="33320"/>
                  </a:lnTo>
                  <a:lnTo>
                    <a:pt x="3803" y="34165"/>
                  </a:lnTo>
                  <a:lnTo>
                    <a:pt x="4346" y="35010"/>
                  </a:lnTo>
                  <a:lnTo>
                    <a:pt x="5010" y="35795"/>
                  </a:lnTo>
                  <a:lnTo>
                    <a:pt x="5674" y="36579"/>
                  </a:lnTo>
                  <a:lnTo>
                    <a:pt x="6399" y="37364"/>
                  </a:lnTo>
                  <a:lnTo>
                    <a:pt x="7183" y="38088"/>
                  </a:lnTo>
                  <a:lnTo>
                    <a:pt x="7968" y="38752"/>
                  </a:lnTo>
                  <a:lnTo>
                    <a:pt x="8813" y="39416"/>
                  </a:lnTo>
                  <a:lnTo>
                    <a:pt x="9719" y="40020"/>
                  </a:lnTo>
                  <a:lnTo>
                    <a:pt x="10624" y="40563"/>
                  </a:lnTo>
                  <a:lnTo>
                    <a:pt x="11590" y="41106"/>
                  </a:lnTo>
                  <a:lnTo>
                    <a:pt x="12616" y="41589"/>
                  </a:lnTo>
                  <a:lnTo>
                    <a:pt x="13702" y="42012"/>
                  </a:lnTo>
                  <a:lnTo>
                    <a:pt x="14789" y="42374"/>
                  </a:lnTo>
                  <a:lnTo>
                    <a:pt x="15936" y="42736"/>
                  </a:lnTo>
                  <a:lnTo>
                    <a:pt x="17083" y="42978"/>
                  </a:lnTo>
                  <a:lnTo>
                    <a:pt x="18290" y="43219"/>
                  </a:lnTo>
                  <a:lnTo>
                    <a:pt x="19557" y="43340"/>
                  </a:lnTo>
                  <a:lnTo>
                    <a:pt x="20825" y="43460"/>
                  </a:lnTo>
                  <a:lnTo>
                    <a:pt x="22213" y="43521"/>
                  </a:lnTo>
                  <a:lnTo>
                    <a:pt x="23541" y="43460"/>
                  </a:lnTo>
                  <a:lnTo>
                    <a:pt x="24869" y="43340"/>
                  </a:lnTo>
                  <a:lnTo>
                    <a:pt x="26197" y="43219"/>
                  </a:lnTo>
                  <a:lnTo>
                    <a:pt x="27404" y="42978"/>
                  </a:lnTo>
                  <a:lnTo>
                    <a:pt x="28612" y="42676"/>
                  </a:lnTo>
                  <a:lnTo>
                    <a:pt x="29819" y="42374"/>
                  </a:lnTo>
                  <a:lnTo>
                    <a:pt x="30966" y="42012"/>
                  </a:lnTo>
                  <a:lnTo>
                    <a:pt x="32052" y="41529"/>
                  </a:lnTo>
                  <a:lnTo>
                    <a:pt x="33078" y="41046"/>
                  </a:lnTo>
                  <a:lnTo>
                    <a:pt x="34104" y="40503"/>
                  </a:lnTo>
                  <a:lnTo>
                    <a:pt x="35070" y="39959"/>
                  </a:lnTo>
                  <a:lnTo>
                    <a:pt x="35976" y="39356"/>
                  </a:lnTo>
                  <a:lnTo>
                    <a:pt x="36881" y="38692"/>
                  </a:lnTo>
                  <a:lnTo>
                    <a:pt x="37726" y="37968"/>
                  </a:lnTo>
                  <a:lnTo>
                    <a:pt x="38511" y="37243"/>
                  </a:lnTo>
                  <a:lnTo>
                    <a:pt x="39296" y="36459"/>
                  </a:lnTo>
                  <a:lnTo>
                    <a:pt x="39959" y="35674"/>
                  </a:lnTo>
                  <a:lnTo>
                    <a:pt x="40623" y="34829"/>
                  </a:lnTo>
                  <a:lnTo>
                    <a:pt x="41287" y="33984"/>
                  </a:lnTo>
                  <a:lnTo>
                    <a:pt x="41831" y="33139"/>
                  </a:lnTo>
                  <a:lnTo>
                    <a:pt x="42374" y="32233"/>
                  </a:lnTo>
                  <a:lnTo>
                    <a:pt x="42857" y="31267"/>
                  </a:lnTo>
                  <a:lnTo>
                    <a:pt x="43340" y="30362"/>
                  </a:lnTo>
                  <a:lnTo>
                    <a:pt x="43762" y="29396"/>
                  </a:lnTo>
                  <a:lnTo>
                    <a:pt x="44064" y="28430"/>
                  </a:lnTo>
                  <a:lnTo>
                    <a:pt x="44366" y="27465"/>
                  </a:lnTo>
                  <a:lnTo>
                    <a:pt x="44668" y="26439"/>
                  </a:lnTo>
                  <a:lnTo>
                    <a:pt x="44849" y="25473"/>
                  </a:lnTo>
                  <a:lnTo>
                    <a:pt x="45030" y="24447"/>
                  </a:lnTo>
                  <a:lnTo>
                    <a:pt x="45151" y="23420"/>
                  </a:lnTo>
                  <a:lnTo>
                    <a:pt x="45211" y="22455"/>
                  </a:lnTo>
                  <a:lnTo>
                    <a:pt x="45271" y="21429"/>
                  </a:lnTo>
                  <a:lnTo>
                    <a:pt x="45211" y="20402"/>
                  </a:lnTo>
                  <a:lnTo>
                    <a:pt x="45151" y="19376"/>
                  </a:lnTo>
                  <a:lnTo>
                    <a:pt x="45030" y="18350"/>
                  </a:lnTo>
                  <a:lnTo>
                    <a:pt x="44849" y="17324"/>
                  </a:lnTo>
                  <a:lnTo>
                    <a:pt x="44668" y="16358"/>
                  </a:lnTo>
                  <a:lnTo>
                    <a:pt x="44366" y="15332"/>
                  </a:lnTo>
                  <a:lnTo>
                    <a:pt x="44064" y="14366"/>
                  </a:lnTo>
                  <a:lnTo>
                    <a:pt x="43762" y="13461"/>
                  </a:lnTo>
                  <a:lnTo>
                    <a:pt x="43340" y="12495"/>
                  </a:lnTo>
                  <a:lnTo>
                    <a:pt x="42917" y="11590"/>
                  </a:lnTo>
                  <a:lnTo>
                    <a:pt x="42434" y="10684"/>
                  </a:lnTo>
                  <a:lnTo>
                    <a:pt x="41891" y="9779"/>
                  </a:lnTo>
                  <a:lnTo>
                    <a:pt x="41348" y="8934"/>
                  </a:lnTo>
                  <a:lnTo>
                    <a:pt x="40744" y="8149"/>
                  </a:lnTo>
                  <a:lnTo>
                    <a:pt x="40080" y="7364"/>
                  </a:lnTo>
                  <a:lnTo>
                    <a:pt x="39416" y="6580"/>
                  </a:lnTo>
                  <a:lnTo>
                    <a:pt x="38692" y="5855"/>
                  </a:lnTo>
                  <a:lnTo>
                    <a:pt x="37907" y="5131"/>
                  </a:lnTo>
                  <a:lnTo>
                    <a:pt x="37122" y="4467"/>
                  </a:lnTo>
                  <a:lnTo>
                    <a:pt x="36277" y="3863"/>
                  </a:lnTo>
                  <a:lnTo>
                    <a:pt x="35432" y="3260"/>
                  </a:lnTo>
                  <a:lnTo>
                    <a:pt x="34527" y="2717"/>
                  </a:lnTo>
                  <a:lnTo>
                    <a:pt x="33561" y="2234"/>
                  </a:lnTo>
                  <a:lnTo>
                    <a:pt x="32595" y="1811"/>
                  </a:lnTo>
                  <a:lnTo>
                    <a:pt x="31569" y="1389"/>
                  </a:lnTo>
                  <a:lnTo>
                    <a:pt x="30483" y="1026"/>
                  </a:lnTo>
                  <a:lnTo>
                    <a:pt x="29457" y="725"/>
                  </a:lnTo>
                  <a:lnTo>
                    <a:pt x="28310" y="483"/>
                  </a:lnTo>
                  <a:lnTo>
                    <a:pt x="27163" y="242"/>
                  </a:lnTo>
                  <a:lnTo>
                    <a:pt x="26016" y="121"/>
                  </a:lnTo>
                  <a:lnTo>
                    <a:pt x="24809" y="0"/>
                  </a:lnTo>
                  <a:close/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5"/>
            <p:cNvSpPr/>
            <p:nvPr/>
          </p:nvSpPr>
          <p:spPr>
            <a:xfrm>
              <a:off x="2227025" y="2322525"/>
              <a:ext cx="686625" cy="949225"/>
            </a:xfrm>
            <a:custGeom>
              <a:rect b="b" l="l" r="r" t="t"/>
              <a:pathLst>
                <a:path extrusionOk="0" fill="none" h="37969" w="27465">
                  <a:moveTo>
                    <a:pt x="24748" y="33381"/>
                  </a:moveTo>
                  <a:lnTo>
                    <a:pt x="24748" y="33381"/>
                  </a:lnTo>
                  <a:lnTo>
                    <a:pt x="25110" y="32777"/>
                  </a:lnTo>
                  <a:lnTo>
                    <a:pt x="25473" y="32234"/>
                  </a:lnTo>
                  <a:lnTo>
                    <a:pt x="25774" y="31630"/>
                  </a:lnTo>
                  <a:lnTo>
                    <a:pt x="26076" y="31027"/>
                  </a:lnTo>
                  <a:lnTo>
                    <a:pt x="26559" y="29819"/>
                  </a:lnTo>
                  <a:lnTo>
                    <a:pt x="26921" y="28552"/>
                  </a:lnTo>
                  <a:lnTo>
                    <a:pt x="27163" y="27284"/>
                  </a:lnTo>
                  <a:lnTo>
                    <a:pt x="27344" y="25956"/>
                  </a:lnTo>
                  <a:lnTo>
                    <a:pt x="27404" y="24628"/>
                  </a:lnTo>
                  <a:lnTo>
                    <a:pt x="27464" y="23300"/>
                  </a:lnTo>
                  <a:lnTo>
                    <a:pt x="27464" y="23300"/>
                  </a:lnTo>
                  <a:lnTo>
                    <a:pt x="27404" y="21671"/>
                  </a:lnTo>
                  <a:lnTo>
                    <a:pt x="27283" y="19981"/>
                  </a:lnTo>
                  <a:lnTo>
                    <a:pt x="27042" y="18170"/>
                  </a:lnTo>
                  <a:lnTo>
                    <a:pt x="26680" y="16298"/>
                  </a:lnTo>
                  <a:lnTo>
                    <a:pt x="26197" y="14367"/>
                  </a:lnTo>
                  <a:lnTo>
                    <a:pt x="25654" y="12375"/>
                  </a:lnTo>
                  <a:lnTo>
                    <a:pt x="24929" y="10504"/>
                  </a:lnTo>
                  <a:lnTo>
                    <a:pt x="24567" y="9538"/>
                  </a:lnTo>
                  <a:lnTo>
                    <a:pt x="24145" y="8633"/>
                  </a:lnTo>
                  <a:lnTo>
                    <a:pt x="23662" y="7788"/>
                  </a:lnTo>
                  <a:lnTo>
                    <a:pt x="23179" y="6882"/>
                  </a:lnTo>
                  <a:lnTo>
                    <a:pt x="22636" y="6097"/>
                  </a:lnTo>
                  <a:lnTo>
                    <a:pt x="22092" y="5252"/>
                  </a:lnTo>
                  <a:lnTo>
                    <a:pt x="21489" y="4528"/>
                  </a:lnTo>
                  <a:lnTo>
                    <a:pt x="20885" y="3804"/>
                  </a:lnTo>
                  <a:lnTo>
                    <a:pt x="20161" y="3140"/>
                  </a:lnTo>
                  <a:lnTo>
                    <a:pt x="19497" y="2536"/>
                  </a:lnTo>
                  <a:lnTo>
                    <a:pt x="18712" y="1993"/>
                  </a:lnTo>
                  <a:lnTo>
                    <a:pt x="17927" y="1510"/>
                  </a:lnTo>
                  <a:lnTo>
                    <a:pt x="17143" y="1027"/>
                  </a:lnTo>
                  <a:lnTo>
                    <a:pt x="16237" y="665"/>
                  </a:lnTo>
                  <a:lnTo>
                    <a:pt x="15332" y="423"/>
                  </a:lnTo>
                  <a:lnTo>
                    <a:pt x="14426" y="182"/>
                  </a:lnTo>
                  <a:lnTo>
                    <a:pt x="13400" y="61"/>
                  </a:lnTo>
                  <a:lnTo>
                    <a:pt x="12374" y="1"/>
                  </a:lnTo>
                  <a:lnTo>
                    <a:pt x="12374" y="1"/>
                  </a:lnTo>
                  <a:lnTo>
                    <a:pt x="11227" y="61"/>
                  </a:lnTo>
                  <a:lnTo>
                    <a:pt x="10141" y="242"/>
                  </a:lnTo>
                  <a:lnTo>
                    <a:pt x="9054" y="484"/>
                  </a:lnTo>
                  <a:lnTo>
                    <a:pt x="7968" y="846"/>
                  </a:lnTo>
                  <a:lnTo>
                    <a:pt x="6942" y="1269"/>
                  </a:lnTo>
                  <a:lnTo>
                    <a:pt x="5976" y="1812"/>
                  </a:lnTo>
                  <a:lnTo>
                    <a:pt x="5070" y="2415"/>
                  </a:lnTo>
                  <a:lnTo>
                    <a:pt x="4225" y="3140"/>
                  </a:lnTo>
                  <a:lnTo>
                    <a:pt x="4225" y="3140"/>
                  </a:lnTo>
                  <a:lnTo>
                    <a:pt x="3561" y="3743"/>
                  </a:lnTo>
                  <a:lnTo>
                    <a:pt x="3018" y="4347"/>
                  </a:lnTo>
                  <a:lnTo>
                    <a:pt x="2475" y="5011"/>
                  </a:lnTo>
                  <a:lnTo>
                    <a:pt x="2052" y="5615"/>
                  </a:lnTo>
                  <a:lnTo>
                    <a:pt x="1630" y="6279"/>
                  </a:lnTo>
                  <a:lnTo>
                    <a:pt x="1328" y="7003"/>
                  </a:lnTo>
                  <a:lnTo>
                    <a:pt x="1026" y="7667"/>
                  </a:lnTo>
                  <a:lnTo>
                    <a:pt x="785" y="8391"/>
                  </a:lnTo>
                  <a:lnTo>
                    <a:pt x="604" y="9115"/>
                  </a:lnTo>
                  <a:lnTo>
                    <a:pt x="423" y="9840"/>
                  </a:lnTo>
                  <a:lnTo>
                    <a:pt x="181" y="11289"/>
                  </a:lnTo>
                  <a:lnTo>
                    <a:pt x="60" y="12737"/>
                  </a:lnTo>
                  <a:lnTo>
                    <a:pt x="0" y="14186"/>
                  </a:lnTo>
                  <a:lnTo>
                    <a:pt x="0" y="14186"/>
                  </a:lnTo>
                  <a:lnTo>
                    <a:pt x="60" y="15936"/>
                  </a:lnTo>
                  <a:lnTo>
                    <a:pt x="242" y="17808"/>
                  </a:lnTo>
                  <a:lnTo>
                    <a:pt x="483" y="19739"/>
                  </a:lnTo>
                  <a:lnTo>
                    <a:pt x="906" y="21731"/>
                  </a:lnTo>
                  <a:lnTo>
                    <a:pt x="1388" y="23723"/>
                  </a:lnTo>
                  <a:lnTo>
                    <a:pt x="1992" y="25654"/>
                  </a:lnTo>
                  <a:lnTo>
                    <a:pt x="2777" y="27586"/>
                  </a:lnTo>
                  <a:lnTo>
                    <a:pt x="3199" y="28552"/>
                  </a:lnTo>
                  <a:lnTo>
                    <a:pt x="3622" y="29457"/>
                  </a:lnTo>
                  <a:lnTo>
                    <a:pt x="4105" y="30363"/>
                  </a:lnTo>
                  <a:lnTo>
                    <a:pt x="4588" y="31208"/>
                  </a:lnTo>
                  <a:lnTo>
                    <a:pt x="5191" y="32053"/>
                  </a:lnTo>
                  <a:lnTo>
                    <a:pt x="5734" y="32837"/>
                  </a:lnTo>
                  <a:lnTo>
                    <a:pt x="6338" y="33562"/>
                  </a:lnTo>
                  <a:lnTo>
                    <a:pt x="7002" y="34286"/>
                  </a:lnTo>
                  <a:lnTo>
                    <a:pt x="7666" y="34950"/>
                  </a:lnTo>
                  <a:lnTo>
                    <a:pt x="8390" y="35554"/>
                  </a:lnTo>
                  <a:lnTo>
                    <a:pt x="9175" y="36097"/>
                  </a:lnTo>
                  <a:lnTo>
                    <a:pt x="9960" y="36580"/>
                  </a:lnTo>
                  <a:lnTo>
                    <a:pt x="10805" y="37002"/>
                  </a:lnTo>
                  <a:lnTo>
                    <a:pt x="11650" y="37365"/>
                  </a:lnTo>
                  <a:lnTo>
                    <a:pt x="12555" y="37606"/>
                  </a:lnTo>
                  <a:lnTo>
                    <a:pt x="13461" y="37847"/>
                  </a:lnTo>
                  <a:lnTo>
                    <a:pt x="14426" y="37968"/>
                  </a:lnTo>
                  <a:lnTo>
                    <a:pt x="15453" y="37968"/>
                  </a:lnTo>
                  <a:lnTo>
                    <a:pt x="15453" y="37968"/>
                  </a:lnTo>
                  <a:lnTo>
                    <a:pt x="16117" y="37968"/>
                  </a:lnTo>
                  <a:lnTo>
                    <a:pt x="16781" y="37908"/>
                  </a:lnTo>
                  <a:lnTo>
                    <a:pt x="17444" y="37787"/>
                  </a:lnTo>
                  <a:lnTo>
                    <a:pt x="18108" y="37666"/>
                  </a:lnTo>
                  <a:lnTo>
                    <a:pt x="18772" y="37485"/>
                  </a:lnTo>
                  <a:lnTo>
                    <a:pt x="19376" y="37304"/>
                  </a:lnTo>
                  <a:lnTo>
                    <a:pt x="20040" y="37063"/>
                  </a:lnTo>
                  <a:lnTo>
                    <a:pt x="20644" y="36761"/>
                  </a:lnTo>
                  <a:lnTo>
                    <a:pt x="21247" y="36459"/>
                  </a:lnTo>
                  <a:lnTo>
                    <a:pt x="21790" y="36097"/>
                  </a:lnTo>
                  <a:lnTo>
                    <a:pt x="22394" y="35735"/>
                  </a:lnTo>
                  <a:lnTo>
                    <a:pt x="22877" y="35312"/>
                  </a:lnTo>
                  <a:lnTo>
                    <a:pt x="23420" y="34890"/>
                  </a:lnTo>
                  <a:lnTo>
                    <a:pt x="23903" y="34407"/>
                  </a:lnTo>
                  <a:lnTo>
                    <a:pt x="24326" y="33864"/>
                  </a:lnTo>
                  <a:lnTo>
                    <a:pt x="24748" y="33381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5"/>
            <p:cNvSpPr/>
            <p:nvPr/>
          </p:nvSpPr>
          <p:spPr>
            <a:xfrm>
              <a:off x="2006699" y="2253125"/>
              <a:ext cx="1131800" cy="1088025"/>
            </a:xfrm>
            <a:custGeom>
              <a:rect b="b" l="l" r="r" t="t"/>
              <a:pathLst>
                <a:path extrusionOk="0" fill="none" h="43521" w="45272">
                  <a:moveTo>
                    <a:pt x="22213" y="43521"/>
                  </a:moveTo>
                  <a:lnTo>
                    <a:pt x="22213" y="43521"/>
                  </a:lnTo>
                  <a:lnTo>
                    <a:pt x="20825" y="43460"/>
                  </a:lnTo>
                  <a:lnTo>
                    <a:pt x="19557" y="43340"/>
                  </a:lnTo>
                  <a:lnTo>
                    <a:pt x="18290" y="43219"/>
                  </a:lnTo>
                  <a:lnTo>
                    <a:pt x="17083" y="42978"/>
                  </a:lnTo>
                  <a:lnTo>
                    <a:pt x="15936" y="42736"/>
                  </a:lnTo>
                  <a:lnTo>
                    <a:pt x="14789" y="42374"/>
                  </a:lnTo>
                  <a:lnTo>
                    <a:pt x="13702" y="42012"/>
                  </a:lnTo>
                  <a:lnTo>
                    <a:pt x="12616" y="41589"/>
                  </a:lnTo>
                  <a:lnTo>
                    <a:pt x="11590" y="41106"/>
                  </a:lnTo>
                  <a:lnTo>
                    <a:pt x="10624" y="40563"/>
                  </a:lnTo>
                  <a:lnTo>
                    <a:pt x="9719" y="40020"/>
                  </a:lnTo>
                  <a:lnTo>
                    <a:pt x="8813" y="39416"/>
                  </a:lnTo>
                  <a:lnTo>
                    <a:pt x="7968" y="38752"/>
                  </a:lnTo>
                  <a:lnTo>
                    <a:pt x="7183" y="38088"/>
                  </a:lnTo>
                  <a:lnTo>
                    <a:pt x="6399" y="37364"/>
                  </a:lnTo>
                  <a:lnTo>
                    <a:pt x="5674" y="36579"/>
                  </a:lnTo>
                  <a:lnTo>
                    <a:pt x="5010" y="35795"/>
                  </a:lnTo>
                  <a:lnTo>
                    <a:pt x="4346" y="35010"/>
                  </a:lnTo>
                  <a:lnTo>
                    <a:pt x="3803" y="34165"/>
                  </a:lnTo>
                  <a:lnTo>
                    <a:pt x="3199" y="33320"/>
                  </a:lnTo>
                  <a:lnTo>
                    <a:pt x="2717" y="32414"/>
                  </a:lnTo>
                  <a:lnTo>
                    <a:pt x="2234" y="31509"/>
                  </a:lnTo>
                  <a:lnTo>
                    <a:pt x="1811" y="30603"/>
                  </a:lnTo>
                  <a:lnTo>
                    <a:pt x="1449" y="29698"/>
                  </a:lnTo>
                  <a:lnTo>
                    <a:pt x="1147" y="28732"/>
                  </a:lnTo>
                  <a:lnTo>
                    <a:pt x="845" y="27827"/>
                  </a:lnTo>
                  <a:lnTo>
                    <a:pt x="604" y="26861"/>
                  </a:lnTo>
                  <a:lnTo>
                    <a:pt x="363" y="25895"/>
                  </a:lnTo>
                  <a:lnTo>
                    <a:pt x="242" y="24930"/>
                  </a:lnTo>
                  <a:lnTo>
                    <a:pt x="121" y="23964"/>
                  </a:lnTo>
                  <a:lnTo>
                    <a:pt x="61" y="22998"/>
                  </a:lnTo>
                  <a:lnTo>
                    <a:pt x="0" y="22032"/>
                  </a:lnTo>
                  <a:lnTo>
                    <a:pt x="0" y="22032"/>
                  </a:lnTo>
                  <a:lnTo>
                    <a:pt x="61" y="20946"/>
                  </a:lnTo>
                  <a:lnTo>
                    <a:pt x="121" y="19859"/>
                  </a:lnTo>
                  <a:lnTo>
                    <a:pt x="302" y="18773"/>
                  </a:lnTo>
                  <a:lnTo>
                    <a:pt x="483" y="17686"/>
                  </a:lnTo>
                  <a:lnTo>
                    <a:pt x="725" y="16660"/>
                  </a:lnTo>
                  <a:lnTo>
                    <a:pt x="1026" y="15574"/>
                  </a:lnTo>
                  <a:lnTo>
                    <a:pt x="1328" y="14608"/>
                  </a:lnTo>
                  <a:lnTo>
                    <a:pt x="1751" y="13582"/>
                  </a:lnTo>
                  <a:lnTo>
                    <a:pt x="2173" y="12616"/>
                  </a:lnTo>
                  <a:lnTo>
                    <a:pt x="2717" y="11650"/>
                  </a:lnTo>
                  <a:lnTo>
                    <a:pt x="3260" y="10745"/>
                  </a:lnTo>
                  <a:lnTo>
                    <a:pt x="3803" y="9839"/>
                  </a:lnTo>
                  <a:lnTo>
                    <a:pt x="4467" y="8994"/>
                  </a:lnTo>
                  <a:lnTo>
                    <a:pt x="5131" y="8149"/>
                  </a:lnTo>
                  <a:lnTo>
                    <a:pt x="5855" y="7304"/>
                  </a:lnTo>
                  <a:lnTo>
                    <a:pt x="6580" y="6580"/>
                  </a:lnTo>
                  <a:lnTo>
                    <a:pt x="7425" y="5795"/>
                  </a:lnTo>
                  <a:lnTo>
                    <a:pt x="8270" y="5131"/>
                  </a:lnTo>
                  <a:lnTo>
                    <a:pt x="9115" y="4467"/>
                  </a:lnTo>
                  <a:lnTo>
                    <a:pt x="10020" y="3803"/>
                  </a:lnTo>
                  <a:lnTo>
                    <a:pt x="10986" y="3260"/>
                  </a:lnTo>
                  <a:lnTo>
                    <a:pt x="11952" y="2717"/>
                  </a:lnTo>
                  <a:lnTo>
                    <a:pt x="12978" y="2234"/>
                  </a:lnTo>
                  <a:lnTo>
                    <a:pt x="14065" y="1751"/>
                  </a:lnTo>
                  <a:lnTo>
                    <a:pt x="15151" y="1328"/>
                  </a:lnTo>
                  <a:lnTo>
                    <a:pt x="16238" y="1026"/>
                  </a:lnTo>
                  <a:lnTo>
                    <a:pt x="17384" y="725"/>
                  </a:lnTo>
                  <a:lnTo>
                    <a:pt x="18592" y="423"/>
                  </a:lnTo>
                  <a:lnTo>
                    <a:pt x="19799" y="242"/>
                  </a:lnTo>
                  <a:lnTo>
                    <a:pt x="21006" y="121"/>
                  </a:lnTo>
                  <a:lnTo>
                    <a:pt x="22274" y="0"/>
                  </a:lnTo>
                  <a:lnTo>
                    <a:pt x="23541" y="0"/>
                  </a:lnTo>
                  <a:lnTo>
                    <a:pt x="23541" y="0"/>
                  </a:lnTo>
                  <a:lnTo>
                    <a:pt x="24809" y="0"/>
                  </a:lnTo>
                  <a:lnTo>
                    <a:pt x="26016" y="121"/>
                  </a:lnTo>
                  <a:lnTo>
                    <a:pt x="27163" y="242"/>
                  </a:lnTo>
                  <a:lnTo>
                    <a:pt x="28310" y="483"/>
                  </a:lnTo>
                  <a:lnTo>
                    <a:pt x="29457" y="725"/>
                  </a:lnTo>
                  <a:lnTo>
                    <a:pt x="30483" y="1026"/>
                  </a:lnTo>
                  <a:lnTo>
                    <a:pt x="31569" y="1389"/>
                  </a:lnTo>
                  <a:lnTo>
                    <a:pt x="32595" y="1811"/>
                  </a:lnTo>
                  <a:lnTo>
                    <a:pt x="33561" y="2234"/>
                  </a:lnTo>
                  <a:lnTo>
                    <a:pt x="34527" y="2717"/>
                  </a:lnTo>
                  <a:lnTo>
                    <a:pt x="35432" y="3260"/>
                  </a:lnTo>
                  <a:lnTo>
                    <a:pt x="36277" y="3863"/>
                  </a:lnTo>
                  <a:lnTo>
                    <a:pt x="37122" y="4467"/>
                  </a:lnTo>
                  <a:lnTo>
                    <a:pt x="37907" y="5131"/>
                  </a:lnTo>
                  <a:lnTo>
                    <a:pt x="38692" y="5855"/>
                  </a:lnTo>
                  <a:lnTo>
                    <a:pt x="39416" y="6580"/>
                  </a:lnTo>
                  <a:lnTo>
                    <a:pt x="40080" y="7364"/>
                  </a:lnTo>
                  <a:lnTo>
                    <a:pt x="40744" y="8149"/>
                  </a:lnTo>
                  <a:lnTo>
                    <a:pt x="41348" y="8934"/>
                  </a:lnTo>
                  <a:lnTo>
                    <a:pt x="41891" y="9779"/>
                  </a:lnTo>
                  <a:lnTo>
                    <a:pt x="42434" y="10684"/>
                  </a:lnTo>
                  <a:lnTo>
                    <a:pt x="42917" y="11590"/>
                  </a:lnTo>
                  <a:lnTo>
                    <a:pt x="43340" y="12495"/>
                  </a:lnTo>
                  <a:lnTo>
                    <a:pt x="43762" y="13461"/>
                  </a:lnTo>
                  <a:lnTo>
                    <a:pt x="44064" y="14366"/>
                  </a:lnTo>
                  <a:lnTo>
                    <a:pt x="44366" y="15332"/>
                  </a:lnTo>
                  <a:lnTo>
                    <a:pt x="44668" y="16358"/>
                  </a:lnTo>
                  <a:lnTo>
                    <a:pt x="44849" y="17324"/>
                  </a:lnTo>
                  <a:lnTo>
                    <a:pt x="45030" y="18350"/>
                  </a:lnTo>
                  <a:lnTo>
                    <a:pt x="45151" y="19376"/>
                  </a:lnTo>
                  <a:lnTo>
                    <a:pt x="45211" y="20402"/>
                  </a:lnTo>
                  <a:lnTo>
                    <a:pt x="45271" y="21429"/>
                  </a:lnTo>
                  <a:lnTo>
                    <a:pt x="45271" y="21429"/>
                  </a:lnTo>
                  <a:lnTo>
                    <a:pt x="45211" y="22455"/>
                  </a:lnTo>
                  <a:lnTo>
                    <a:pt x="45151" y="23420"/>
                  </a:lnTo>
                  <a:lnTo>
                    <a:pt x="45030" y="24447"/>
                  </a:lnTo>
                  <a:lnTo>
                    <a:pt x="44849" y="25473"/>
                  </a:lnTo>
                  <a:lnTo>
                    <a:pt x="44668" y="26439"/>
                  </a:lnTo>
                  <a:lnTo>
                    <a:pt x="44366" y="27465"/>
                  </a:lnTo>
                  <a:lnTo>
                    <a:pt x="44064" y="28430"/>
                  </a:lnTo>
                  <a:lnTo>
                    <a:pt x="43762" y="29396"/>
                  </a:lnTo>
                  <a:lnTo>
                    <a:pt x="43340" y="30362"/>
                  </a:lnTo>
                  <a:lnTo>
                    <a:pt x="42857" y="31267"/>
                  </a:lnTo>
                  <a:lnTo>
                    <a:pt x="42374" y="32233"/>
                  </a:lnTo>
                  <a:lnTo>
                    <a:pt x="41831" y="33139"/>
                  </a:lnTo>
                  <a:lnTo>
                    <a:pt x="41287" y="33984"/>
                  </a:lnTo>
                  <a:lnTo>
                    <a:pt x="40623" y="34829"/>
                  </a:lnTo>
                  <a:lnTo>
                    <a:pt x="39959" y="35674"/>
                  </a:lnTo>
                  <a:lnTo>
                    <a:pt x="39296" y="36459"/>
                  </a:lnTo>
                  <a:lnTo>
                    <a:pt x="38511" y="37243"/>
                  </a:lnTo>
                  <a:lnTo>
                    <a:pt x="37726" y="37968"/>
                  </a:lnTo>
                  <a:lnTo>
                    <a:pt x="36881" y="38692"/>
                  </a:lnTo>
                  <a:lnTo>
                    <a:pt x="35976" y="39356"/>
                  </a:lnTo>
                  <a:lnTo>
                    <a:pt x="35070" y="39959"/>
                  </a:lnTo>
                  <a:lnTo>
                    <a:pt x="34104" y="40503"/>
                  </a:lnTo>
                  <a:lnTo>
                    <a:pt x="33078" y="41046"/>
                  </a:lnTo>
                  <a:lnTo>
                    <a:pt x="32052" y="41529"/>
                  </a:lnTo>
                  <a:lnTo>
                    <a:pt x="30966" y="42012"/>
                  </a:lnTo>
                  <a:lnTo>
                    <a:pt x="29819" y="42374"/>
                  </a:lnTo>
                  <a:lnTo>
                    <a:pt x="28612" y="42676"/>
                  </a:lnTo>
                  <a:lnTo>
                    <a:pt x="27404" y="42978"/>
                  </a:lnTo>
                  <a:lnTo>
                    <a:pt x="26197" y="43219"/>
                  </a:lnTo>
                  <a:lnTo>
                    <a:pt x="24869" y="43340"/>
                  </a:lnTo>
                  <a:lnTo>
                    <a:pt x="23541" y="43460"/>
                  </a:lnTo>
                  <a:lnTo>
                    <a:pt x="22213" y="43521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5"/>
            <p:cNvSpPr/>
            <p:nvPr/>
          </p:nvSpPr>
          <p:spPr>
            <a:xfrm>
              <a:off x="247173" y="1738550"/>
              <a:ext cx="1659950" cy="1681075"/>
            </a:xfrm>
            <a:custGeom>
              <a:rect b="b" l="l" r="r" t="t"/>
              <a:pathLst>
                <a:path extrusionOk="0" h="67243" w="66398">
                  <a:moveTo>
                    <a:pt x="36881" y="0"/>
                  </a:moveTo>
                  <a:lnTo>
                    <a:pt x="34708" y="61"/>
                  </a:lnTo>
                  <a:lnTo>
                    <a:pt x="32656" y="181"/>
                  </a:lnTo>
                  <a:lnTo>
                    <a:pt x="30603" y="423"/>
                  </a:lnTo>
                  <a:lnTo>
                    <a:pt x="28611" y="725"/>
                  </a:lnTo>
                  <a:lnTo>
                    <a:pt x="26680" y="1147"/>
                  </a:lnTo>
                  <a:lnTo>
                    <a:pt x="24809" y="1630"/>
                  </a:lnTo>
                  <a:lnTo>
                    <a:pt x="23058" y="2234"/>
                  </a:lnTo>
                  <a:lnTo>
                    <a:pt x="21308" y="2837"/>
                  </a:lnTo>
                  <a:lnTo>
                    <a:pt x="19618" y="3561"/>
                  </a:lnTo>
                  <a:lnTo>
                    <a:pt x="17988" y="4346"/>
                  </a:lnTo>
                  <a:lnTo>
                    <a:pt x="16479" y="5191"/>
                  </a:lnTo>
                  <a:lnTo>
                    <a:pt x="14970" y="6157"/>
                  </a:lnTo>
                  <a:lnTo>
                    <a:pt x="13581" y="7123"/>
                  </a:lnTo>
                  <a:lnTo>
                    <a:pt x="12193" y="8149"/>
                  </a:lnTo>
                  <a:lnTo>
                    <a:pt x="10926" y="9296"/>
                  </a:lnTo>
                  <a:lnTo>
                    <a:pt x="9718" y="10443"/>
                  </a:lnTo>
                  <a:lnTo>
                    <a:pt x="8571" y="11650"/>
                  </a:lnTo>
                  <a:lnTo>
                    <a:pt x="7485" y="12917"/>
                  </a:lnTo>
                  <a:lnTo>
                    <a:pt x="6459" y="14245"/>
                  </a:lnTo>
                  <a:lnTo>
                    <a:pt x="5493" y="15573"/>
                  </a:lnTo>
                  <a:lnTo>
                    <a:pt x="4648" y="16962"/>
                  </a:lnTo>
                  <a:lnTo>
                    <a:pt x="3863" y="18410"/>
                  </a:lnTo>
                  <a:lnTo>
                    <a:pt x="3139" y="19859"/>
                  </a:lnTo>
                  <a:lnTo>
                    <a:pt x="2475" y="21368"/>
                  </a:lnTo>
                  <a:lnTo>
                    <a:pt x="1871" y="22877"/>
                  </a:lnTo>
                  <a:lnTo>
                    <a:pt x="1388" y="24446"/>
                  </a:lnTo>
                  <a:lnTo>
                    <a:pt x="966" y="26016"/>
                  </a:lnTo>
                  <a:lnTo>
                    <a:pt x="604" y="27585"/>
                  </a:lnTo>
                  <a:lnTo>
                    <a:pt x="362" y="29215"/>
                  </a:lnTo>
                  <a:lnTo>
                    <a:pt x="121" y="30845"/>
                  </a:lnTo>
                  <a:lnTo>
                    <a:pt x="0" y="32474"/>
                  </a:lnTo>
                  <a:lnTo>
                    <a:pt x="0" y="34165"/>
                  </a:lnTo>
                  <a:lnTo>
                    <a:pt x="0" y="35553"/>
                  </a:lnTo>
                  <a:lnTo>
                    <a:pt x="121" y="36941"/>
                  </a:lnTo>
                  <a:lnTo>
                    <a:pt x="242" y="38330"/>
                  </a:lnTo>
                  <a:lnTo>
                    <a:pt x="423" y="39718"/>
                  </a:lnTo>
                  <a:lnTo>
                    <a:pt x="725" y="41167"/>
                  </a:lnTo>
                  <a:lnTo>
                    <a:pt x="1026" y="42615"/>
                  </a:lnTo>
                  <a:lnTo>
                    <a:pt x="1449" y="44003"/>
                  </a:lnTo>
                  <a:lnTo>
                    <a:pt x="1871" y="45452"/>
                  </a:lnTo>
                  <a:lnTo>
                    <a:pt x="2415" y="46840"/>
                  </a:lnTo>
                  <a:lnTo>
                    <a:pt x="2958" y="48229"/>
                  </a:lnTo>
                  <a:lnTo>
                    <a:pt x="3622" y="49617"/>
                  </a:lnTo>
                  <a:lnTo>
                    <a:pt x="4346" y="51005"/>
                  </a:lnTo>
                  <a:lnTo>
                    <a:pt x="5131" y="52333"/>
                  </a:lnTo>
                  <a:lnTo>
                    <a:pt x="5976" y="53661"/>
                  </a:lnTo>
                  <a:lnTo>
                    <a:pt x="6942" y="54929"/>
                  </a:lnTo>
                  <a:lnTo>
                    <a:pt x="7907" y="56136"/>
                  </a:lnTo>
                  <a:lnTo>
                    <a:pt x="8994" y="57343"/>
                  </a:lnTo>
                  <a:lnTo>
                    <a:pt x="10141" y="58430"/>
                  </a:lnTo>
                  <a:lnTo>
                    <a:pt x="11408" y="59577"/>
                  </a:lnTo>
                  <a:lnTo>
                    <a:pt x="12676" y="60603"/>
                  </a:lnTo>
                  <a:lnTo>
                    <a:pt x="14064" y="61569"/>
                  </a:lnTo>
                  <a:lnTo>
                    <a:pt x="15513" y="62474"/>
                  </a:lnTo>
                  <a:lnTo>
                    <a:pt x="17082" y="63319"/>
                  </a:lnTo>
                  <a:lnTo>
                    <a:pt x="18712" y="64104"/>
                  </a:lnTo>
                  <a:lnTo>
                    <a:pt x="20402" y="64768"/>
                  </a:lnTo>
                  <a:lnTo>
                    <a:pt x="22213" y="65432"/>
                  </a:lnTo>
                  <a:lnTo>
                    <a:pt x="24084" y="65915"/>
                  </a:lnTo>
                  <a:lnTo>
                    <a:pt x="26076" y="66397"/>
                  </a:lnTo>
                  <a:lnTo>
                    <a:pt x="28068" y="66760"/>
                  </a:lnTo>
                  <a:lnTo>
                    <a:pt x="30241" y="67001"/>
                  </a:lnTo>
                  <a:lnTo>
                    <a:pt x="32475" y="67182"/>
                  </a:lnTo>
                  <a:lnTo>
                    <a:pt x="34768" y="67243"/>
                  </a:lnTo>
                  <a:lnTo>
                    <a:pt x="36639" y="67182"/>
                  </a:lnTo>
                  <a:lnTo>
                    <a:pt x="38511" y="67061"/>
                  </a:lnTo>
                  <a:lnTo>
                    <a:pt x="40382" y="66941"/>
                  </a:lnTo>
                  <a:lnTo>
                    <a:pt x="42193" y="66760"/>
                  </a:lnTo>
                  <a:lnTo>
                    <a:pt x="45935" y="66277"/>
                  </a:lnTo>
                  <a:lnTo>
                    <a:pt x="49859" y="65673"/>
                  </a:lnTo>
                  <a:lnTo>
                    <a:pt x="62897" y="62655"/>
                  </a:lnTo>
                  <a:lnTo>
                    <a:pt x="62897" y="51488"/>
                  </a:lnTo>
                  <a:lnTo>
                    <a:pt x="62957" y="49255"/>
                  </a:lnTo>
                  <a:lnTo>
                    <a:pt x="63078" y="47142"/>
                  </a:lnTo>
                  <a:lnTo>
                    <a:pt x="63198" y="46659"/>
                  </a:lnTo>
                  <a:lnTo>
                    <a:pt x="63379" y="46297"/>
                  </a:lnTo>
                  <a:lnTo>
                    <a:pt x="63621" y="45995"/>
                  </a:lnTo>
                  <a:lnTo>
                    <a:pt x="63983" y="45633"/>
                  </a:lnTo>
                  <a:lnTo>
                    <a:pt x="66398" y="43400"/>
                  </a:lnTo>
                  <a:lnTo>
                    <a:pt x="47022" y="43400"/>
                  </a:lnTo>
                  <a:lnTo>
                    <a:pt x="39718" y="47323"/>
                  </a:lnTo>
                  <a:lnTo>
                    <a:pt x="53480" y="46599"/>
                  </a:lnTo>
                  <a:lnTo>
                    <a:pt x="53480" y="61267"/>
                  </a:lnTo>
                  <a:lnTo>
                    <a:pt x="51368" y="62112"/>
                  </a:lnTo>
                  <a:lnTo>
                    <a:pt x="50160" y="62474"/>
                  </a:lnTo>
                  <a:lnTo>
                    <a:pt x="48893" y="62836"/>
                  </a:lnTo>
                  <a:lnTo>
                    <a:pt x="47444" y="63138"/>
                  </a:lnTo>
                  <a:lnTo>
                    <a:pt x="45814" y="63379"/>
                  </a:lnTo>
                  <a:lnTo>
                    <a:pt x="43943" y="63500"/>
                  </a:lnTo>
                  <a:lnTo>
                    <a:pt x="41891" y="63561"/>
                  </a:lnTo>
                  <a:lnTo>
                    <a:pt x="40080" y="63500"/>
                  </a:lnTo>
                  <a:lnTo>
                    <a:pt x="38269" y="63379"/>
                  </a:lnTo>
                  <a:lnTo>
                    <a:pt x="36519" y="63138"/>
                  </a:lnTo>
                  <a:lnTo>
                    <a:pt x="34768" y="62836"/>
                  </a:lnTo>
                  <a:lnTo>
                    <a:pt x="33138" y="62414"/>
                  </a:lnTo>
                  <a:lnTo>
                    <a:pt x="31509" y="61931"/>
                  </a:lnTo>
                  <a:lnTo>
                    <a:pt x="29939" y="61388"/>
                  </a:lnTo>
                  <a:lnTo>
                    <a:pt x="28430" y="60784"/>
                  </a:lnTo>
                  <a:lnTo>
                    <a:pt x="26982" y="60060"/>
                  </a:lnTo>
                  <a:lnTo>
                    <a:pt x="25593" y="59275"/>
                  </a:lnTo>
                  <a:lnTo>
                    <a:pt x="24205" y="58430"/>
                  </a:lnTo>
                  <a:lnTo>
                    <a:pt x="22937" y="57524"/>
                  </a:lnTo>
                  <a:lnTo>
                    <a:pt x="21670" y="56559"/>
                  </a:lnTo>
                  <a:lnTo>
                    <a:pt x="20463" y="55532"/>
                  </a:lnTo>
                  <a:lnTo>
                    <a:pt x="19376" y="54446"/>
                  </a:lnTo>
                  <a:lnTo>
                    <a:pt x="18290" y="53359"/>
                  </a:lnTo>
                  <a:lnTo>
                    <a:pt x="17263" y="52152"/>
                  </a:lnTo>
                  <a:lnTo>
                    <a:pt x="16298" y="50945"/>
                  </a:lnTo>
                  <a:lnTo>
                    <a:pt x="15392" y="49617"/>
                  </a:lnTo>
                  <a:lnTo>
                    <a:pt x="14547" y="48349"/>
                  </a:lnTo>
                  <a:lnTo>
                    <a:pt x="13763" y="46961"/>
                  </a:lnTo>
                  <a:lnTo>
                    <a:pt x="13038" y="45573"/>
                  </a:lnTo>
                  <a:lnTo>
                    <a:pt x="12435" y="44124"/>
                  </a:lnTo>
                  <a:lnTo>
                    <a:pt x="11831" y="42676"/>
                  </a:lnTo>
                  <a:lnTo>
                    <a:pt x="11288" y="41167"/>
                  </a:lnTo>
                  <a:lnTo>
                    <a:pt x="10865" y="39657"/>
                  </a:lnTo>
                  <a:lnTo>
                    <a:pt x="10443" y="38148"/>
                  </a:lnTo>
                  <a:lnTo>
                    <a:pt x="10141" y="36579"/>
                  </a:lnTo>
                  <a:lnTo>
                    <a:pt x="9899" y="35010"/>
                  </a:lnTo>
                  <a:lnTo>
                    <a:pt x="9718" y="33440"/>
                  </a:lnTo>
                  <a:lnTo>
                    <a:pt x="9598" y="31811"/>
                  </a:lnTo>
                  <a:lnTo>
                    <a:pt x="9598" y="30241"/>
                  </a:lnTo>
                  <a:lnTo>
                    <a:pt x="9598" y="28732"/>
                  </a:lnTo>
                  <a:lnTo>
                    <a:pt x="9718" y="27283"/>
                  </a:lnTo>
                  <a:lnTo>
                    <a:pt x="9839" y="25895"/>
                  </a:lnTo>
                  <a:lnTo>
                    <a:pt x="10080" y="24507"/>
                  </a:lnTo>
                  <a:lnTo>
                    <a:pt x="10322" y="23119"/>
                  </a:lnTo>
                  <a:lnTo>
                    <a:pt x="10684" y="21791"/>
                  </a:lnTo>
                  <a:lnTo>
                    <a:pt x="11046" y="20523"/>
                  </a:lnTo>
                  <a:lnTo>
                    <a:pt x="11469" y="19255"/>
                  </a:lnTo>
                  <a:lnTo>
                    <a:pt x="12012" y="18048"/>
                  </a:lnTo>
                  <a:lnTo>
                    <a:pt x="12555" y="16901"/>
                  </a:lnTo>
                  <a:lnTo>
                    <a:pt x="13159" y="15754"/>
                  </a:lnTo>
                  <a:lnTo>
                    <a:pt x="13763" y="14668"/>
                  </a:lnTo>
                  <a:lnTo>
                    <a:pt x="14487" y="13642"/>
                  </a:lnTo>
                  <a:lnTo>
                    <a:pt x="15211" y="12616"/>
                  </a:lnTo>
                  <a:lnTo>
                    <a:pt x="15996" y="11710"/>
                  </a:lnTo>
                  <a:lnTo>
                    <a:pt x="16841" y="10744"/>
                  </a:lnTo>
                  <a:lnTo>
                    <a:pt x="17686" y="9899"/>
                  </a:lnTo>
                  <a:lnTo>
                    <a:pt x="18591" y="9115"/>
                  </a:lnTo>
                  <a:lnTo>
                    <a:pt x="19557" y="8330"/>
                  </a:lnTo>
                  <a:lnTo>
                    <a:pt x="20523" y="7606"/>
                  </a:lnTo>
                  <a:lnTo>
                    <a:pt x="21549" y="6942"/>
                  </a:lnTo>
                  <a:lnTo>
                    <a:pt x="22636" y="6338"/>
                  </a:lnTo>
                  <a:lnTo>
                    <a:pt x="23722" y="5734"/>
                  </a:lnTo>
                  <a:lnTo>
                    <a:pt x="24809" y="5252"/>
                  </a:lnTo>
                  <a:lnTo>
                    <a:pt x="26016" y="4829"/>
                  </a:lnTo>
                  <a:lnTo>
                    <a:pt x="27163" y="4407"/>
                  </a:lnTo>
                  <a:lnTo>
                    <a:pt x="28370" y="4044"/>
                  </a:lnTo>
                  <a:lnTo>
                    <a:pt x="29638" y="3803"/>
                  </a:lnTo>
                  <a:lnTo>
                    <a:pt x="30905" y="3561"/>
                  </a:lnTo>
                  <a:lnTo>
                    <a:pt x="32233" y="3441"/>
                  </a:lnTo>
                  <a:lnTo>
                    <a:pt x="33501" y="3320"/>
                  </a:lnTo>
                  <a:lnTo>
                    <a:pt x="34889" y="3320"/>
                  </a:lnTo>
                  <a:lnTo>
                    <a:pt x="36821" y="3380"/>
                  </a:lnTo>
                  <a:lnTo>
                    <a:pt x="38692" y="3561"/>
                  </a:lnTo>
                  <a:lnTo>
                    <a:pt x="40382" y="3803"/>
                  </a:lnTo>
                  <a:lnTo>
                    <a:pt x="42012" y="4225"/>
                  </a:lnTo>
                  <a:lnTo>
                    <a:pt x="43521" y="4648"/>
                  </a:lnTo>
                  <a:lnTo>
                    <a:pt x="44969" y="5191"/>
                  </a:lnTo>
                  <a:lnTo>
                    <a:pt x="46297" y="5795"/>
                  </a:lnTo>
                  <a:lnTo>
                    <a:pt x="47504" y="6459"/>
                  </a:lnTo>
                  <a:lnTo>
                    <a:pt x="48651" y="7123"/>
                  </a:lnTo>
                  <a:lnTo>
                    <a:pt x="49677" y="7847"/>
                  </a:lnTo>
                  <a:lnTo>
                    <a:pt x="50643" y="8571"/>
                  </a:lnTo>
                  <a:lnTo>
                    <a:pt x="51549" y="9235"/>
                  </a:lnTo>
                  <a:lnTo>
                    <a:pt x="53118" y="10624"/>
                  </a:lnTo>
                  <a:lnTo>
                    <a:pt x="54386" y="11891"/>
                  </a:lnTo>
                  <a:lnTo>
                    <a:pt x="52152" y="15513"/>
                  </a:lnTo>
                  <a:lnTo>
                    <a:pt x="52152" y="15513"/>
                  </a:lnTo>
                  <a:lnTo>
                    <a:pt x="55351" y="14789"/>
                  </a:lnTo>
                  <a:lnTo>
                    <a:pt x="62897" y="7606"/>
                  </a:lnTo>
                  <a:lnTo>
                    <a:pt x="61146" y="6398"/>
                  </a:lnTo>
                  <a:lnTo>
                    <a:pt x="59999" y="5674"/>
                  </a:lnTo>
                  <a:lnTo>
                    <a:pt x="58671" y="4950"/>
                  </a:lnTo>
                  <a:lnTo>
                    <a:pt x="57162" y="4225"/>
                  </a:lnTo>
                  <a:lnTo>
                    <a:pt x="55351" y="3441"/>
                  </a:lnTo>
                  <a:lnTo>
                    <a:pt x="53239" y="2656"/>
                  </a:lnTo>
                  <a:lnTo>
                    <a:pt x="50824" y="1932"/>
                  </a:lnTo>
                  <a:lnTo>
                    <a:pt x="49195" y="1509"/>
                  </a:lnTo>
                  <a:lnTo>
                    <a:pt x="47565" y="1147"/>
                  </a:lnTo>
                  <a:lnTo>
                    <a:pt x="45814" y="785"/>
                  </a:lnTo>
                  <a:lnTo>
                    <a:pt x="44124" y="543"/>
                  </a:lnTo>
                  <a:lnTo>
                    <a:pt x="42313" y="302"/>
                  </a:lnTo>
                  <a:lnTo>
                    <a:pt x="40563" y="121"/>
                  </a:lnTo>
                  <a:lnTo>
                    <a:pt x="38692" y="61"/>
                  </a:lnTo>
                  <a:lnTo>
                    <a:pt x="36881" y="0"/>
                  </a:lnTo>
                  <a:close/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5"/>
            <p:cNvSpPr/>
            <p:nvPr/>
          </p:nvSpPr>
          <p:spPr>
            <a:xfrm>
              <a:off x="247173" y="1738550"/>
              <a:ext cx="1659950" cy="1681075"/>
            </a:xfrm>
            <a:custGeom>
              <a:rect b="b" l="l" r="r" t="t"/>
              <a:pathLst>
                <a:path extrusionOk="0" fill="none" h="67243" w="66398">
                  <a:moveTo>
                    <a:pt x="62897" y="62655"/>
                  </a:moveTo>
                  <a:lnTo>
                    <a:pt x="49859" y="65673"/>
                  </a:lnTo>
                  <a:lnTo>
                    <a:pt x="49859" y="65673"/>
                  </a:lnTo>
                  <a:lnTo>
                    <a:pt x="45935" y="66277"/>
                  </a:lnTo>
                  <a:lnTo>
                    <a:pt x="42193" y="66760"/>
                  </a:lnTo>
                  <a:lnTo>
                    <a:pt x="40382" y="66941"/>
                  </a:lnTo>
                  <a:lnTo>
                    <a:pt x="38511" y="67061"/>
                  </a:lnTo>
                  <a:lnTo>
                    <a:pt x="36639" y="67182"/>
                  </a:lnTo>
                  <a:lnTo>
                    <a:pt x="34768" y="67243"/>
                  </a:lnTo>
                  <a:lnTo>
                    <a:pt x="34768" y="67243"/>
                  </a:lnTo>
                  <a:lnTo>
                    <a:pt x="32475" y="67182"/>
                  </a:lnTo>
                  <a:lnTo>
                    <a:pt x="30241" y="67001"/>
                  </a:lnTo>
                  <a:lnTo>
                    <a:pt x="28068" y="66760"/>
                  </a:lnTo>
                  <a:lnTo>
                    <a:pt x="26076" y="66397"/>
                  </a:lnTo>
                  <a:lnTo>
                    <a:pt x="24084" y="65915"/>
                  </a:lnTo>
                  <a:lnTo>
                    <a:pt x="22213" y="65432"/>
                  </a:lnTo>
                  <a:lnTo>
                    <a:pt x="20402" y="64768"/>
                  </a:lnTo>
                  <a:lnTo>
                    <a:pt x="18712" y="64104"/>
                  </a:lnTo>
                  <a:lnTo>
                    <a:pt x="17082" y="63319"/>
                  </a:lnTo>
                  <a:lnTo>
                    <a:pt x="15513" y="62474"/>
                  </a:lnTo>
                  <a:lnTo>
                    <a:pt x="14064" y="61569"/>
                  </a:lnTo>
                  <a:lnTo>
                    <a:pt x="12676" y="60603"/>
                  </a:lnTo>
                  <a:lnTo>
                    <a:pt x="11408" y="59577"/>
                  </a:lnTo>
                  <a:lnTo>
                    <a:pt x="10141" y="58430"/>
                  </a:lnTo>
                  <a:lnTo>
                    <a:pt x="8994" y="57343"/>
                  </a:lnTo>
                  <a:lnTo>
                    <a:pt x="7907" y="56136"/>
                  </a:lnTo>
                  <a:lnTo>
                    <a:pt x="6942" y="54929"/>
                  </a:lnTo>
                  <a:lnTo>
                    <a:pt x="5976" y="53661"/>
                  </a:lnTo>
                  <a:lnTo>
                    <a:pt x="5131" y="52333"/>
                  </a:lnTo>
                  <a:lnTo>
                    <a:pt x="4346" y="51005"/>
                  </a:lnTo>
                  <a:lnTo>
                    <a:pt x="3622" y="49617"/>
                  </a:lnTo>
                  <a:lnTo>
                    <a:pt x="2958" y="48229"/>
                  </a:lnTo>
                  <a:lnTo>
                    <a:pt x="2415" y="46840"/>
                  </a:lnTo>
                  <a:lnTo>
                    <a:pt x="1871" y="45452"/>
                  </a:lnTo>
                  <a:lnTo>
                    <a:pt x="1449" y="44003"/>
                  </a:lnTo>
                  <a:lnTo>
                    <a:pt x="1026" y="42615"/>
                  </a:lnTo>
                  <a:lnTo>
                    <a:pt x="725" y="41167"/>
                  </a:lnTo>
                  <a:lnTo>
                    <a:pt x="423" y="39718"/>
                  </a:lnTo>
                  <a:lnTo>
                    <a:pt x="242" y="38330"/>
                  </a:lnTo>
                  <a:lnTo>
                    <a:pt x="121" y="36941"/>
                  </a:lnTo>
                  <a:lnTo>
                    <a:pt x="0" y="35553"/>
                  </a:lnTo>
                  <a:lnTo>
                    <a:pt x="0" y="34165"/>
                  </a:lnTo>
                  <a:lnTo>
                    <a:pt x="0" y="34165"/>
                  </a:lnTo>
                  <a:lnTo>
                    <a:pt x="0" y="32474"/>
                  </a:lnTo>
                  <a:lnTo>
                    <a:pt x="121" y="30845"/>
                  </a:lnTo>
                  <a:lnTo>
                    <a:pt x="362" y="29215"/>
                  </a:lnTo>
                  <a:lnTo>
                    <a:pt x="604" y="27585"/>
                  </a:lnTo>
                  <a:lnTo>
                    <a:pt x="966" y="26016"/>
                  </a:lnTo>
                  <a:lnTo>
                    <a:pt x="1388" y="24446"/>
                  </a:lnTo>
                  <a:lnTo>
                    <a:pt x="1871" y="22877"/>
                  </a:lnTo>
                  <a:lnTo>
                    <a:pt x="2475" y="21368"/>
                  </a:lnTo>
                  <a:lnTo>
                    <a:pt x="3139" y="19859"/>
                  </a:lnTo>
                  <a:lnTo>
                    <a:pt x="3863" y="18410"/>
                  </a:lnTo>
                  <a:lnTo>
                    <a:pt x="4648" y="16962"/>
                  </a:lnTo>
                  <a:lnTo>
                    <a:pt x="5493" y="15573"/>
                  </a:lnTo>
                  <a:lnTo>
                    <a:pt x="6459" y="14245"/>
                  </a:lnTo>
                  <a:lnTo>
                    <a:pt x="7485" y="12917"/>
                  </a:lnTo>
                  <a:lnTo>
                    <a:pt x="8571" y="11650"/>
                  </a:lnTo>
                  <a:lnTo>
                    <a:pt x="9718" y="10443"/>
                  </a:lnTo>
                  <a:lnTo>
                    <a:pt x="10926" y="9296"/>
                  </a:lnTo>
                  <a:lnTo>
                    <a:pt x="12193" y="8149"/>
                  </a:lnTo>
                  <a:lnTo>
                    <a:pt x="13581" y="7123"/>
                  </a:lnTo>
                  <a:lnTo>
                    <a:pt x="14970" y="6157"/>
                  </a:lnTo>
                  <a:lnTo>
                    <a:pt x="16479" y="5191"/>
                  </a:lnTo>
                  <a:lnTo>
                    <a:pt x="17988" y="4346"/>
                  </a:lnTo>
                  <a:lnTo>
                    <a:pt x="19618" y="3561"/>
                  </a:lnTo>
                  <a:lnTo>
                    <a:pt x="21308" y="2837"/>
                  </a:lnTo>
                  <a:lnTo>
                    <a:pt x="23058" y="2234"/>
                  </a:lnTo>
                  <a:lnTo>
                    <a:pt x="24809" y="1630"/>
                  </a:lnTo>
                  <a:lnTo>
                    <a:pt x="26680" y="1147"/>
                  </a:lnTo>
                  <a:lnTo>
                    <a:pt x="28611" y="725"/>
                  </a:lnTo>
                  <a:lnTo>
                    <a:pt x="30603" y="423"/>
                  </a:lnTo>
                  <a:lnTo>
                    <a:pt x="32656" y="181"/>
                  </a:lnTo>
                  <a:lnTo>
                    <a:pt x="34708" y="61"/>
                  </a:lnTo>
                  <a:lnTo>
                    <a:pt x="36881" y="0"/>
                  </a:lnTo>
                  <a:lnTo>
                    <a:pt x="36881" y="0"/>
                  </a:lnTo>
                  <a:lnTo>
                    <a:pt x="38692" y="61"/>
                  </a:lnTo>
                  <a:lnTo>
                    <a:pt x="40563" y="121"/>
                  </a:lnTo>
                  <a:lnTo>
                    <a:pt x="42313" y="302"/>
                  </a:lnTo>
                  <a:lnTo>
                    <a:pt x="44124" y="543"/>
                  </a:lnTo>
                  <a:lnTo>
                    <a:pt x="45814" y="785"/>
                  </a:lnTo>
                  <a:lnTo>
                    <a:pt x="47565" y="1147"/>
                  </a:lnTo>
                  <a:lnTo>
                    <a:pt x="49195" y="1509"/>
                  </a:lnTo>
                  <a:lnTo>
                    <a:pt x="50824" y="1932"/>
                  </a:lnTo>
                  <a:lnTo>
                    <a:pt x="50824" y="1932"/>
                  </a:lnTo>
                  <a:lnTo>
                    <a:pt x="53239" y="2656"/>
                  </a:lnTo>
                  <a:lnTo>
                    <a:pt x="55351" y="3441"/>
                  </a:lnTo>
                  <a:lnTo>
                    <a:pt x="57162" y="4225"/>
                  </a:lnTo>
                  <a:lnTo>
                    <a:pt x="58671" y="4950"/>
                  </a:lnTo>
                  <a:lnTo>
                    <a:pt x="59999" y="5674"/>
                  </a:lnTo>
                  <a:lnTo>
                    <a:pt x="61146" y="6398"/>
                  </a:lnTo>
                  <a:lnTo>
                    <a:pt x="62897" y="7606"/>
                  </a:lnTo>
                  <a:lnTo>
                    <a:pt x="55351" y="14789"/>
                  </a:lnTo>
                  <a:lnTo>
                    <a:pt x="52152" y="15513"/>
                  </a:lnTo>
                  <a:lnTo>
                    <a:pt x="54386" y="11891"/>
                  </a:lnTo>
                  <a:lnTo>
                    <a:pt x="54386" y="11891"/>
                  </a:lnTo>
                  <a:lnTo>
                    <a:pt x="53118" y="10624"/>
                  </a:lnTo>
                  <a:lnTo>
                    <a:pt x="51549" y="9235"/>
                  </a:lnTo>
                  <a:lnTo>
                    <a:pt x="50643" y="8571"/>
                  </a:lnTo>
                  <a:lnTo>
                    <a:pt x="49677" y="7847"/>
                  </a:lnTo>
                  <a:lnTo>
                    <a:pt x="48651" y="7123"/>
                  </a:lnTo>
                  <a:lnTo>
                    <a:pt x="47504" y="6459"/>
                  </a:lnTo>
                  <a:lnTo>
                    <a:pt x="46297" y="5795"/>
                  </a:lnTo>
                  <a:lnTo>
                    <a:pt x="44969" y="5191"/>
                  </a:lnTo>
                  <a:lnTo>
                    <a:pt x="43521" y="4648"/>
                  </a:lnTo>
                  <a:lnTo>
                    <a:pt x="42012" y="4225"/>
                  </a:lnTo>
                  <a:lnTo>
                    <a:pt x="40382" y="3803"/>
                  </a:lnTo>
                  <a:lnTo>
                    <a:pt x="38692" y="3561"/>
                  </a:lnTo>
                  <a:lnTo>
                    <a:pt x="36821" y="3380"/>
                  </a:lnTo>
                  <a:lnTo>
                    <a:pt x="34889" y="3320"/>
                  </a:lnTo>
                  <a:lnTo>
                    <a:pt x="34889" y="3320"/>
                  </a:lnTo>
                  <a:lnTo>
                    <a:pt x="33501" y="3320"/>
                  </a:lnTo>
                  <a:lnTo>
                    <a:pt x="32233" y="3441"/>
                  </a:lnTo>
                  <a:lnTo>
                    <a:pt x="30905" y="3561"/>
                  </a:lnTo>
                  <a:lnTo>
                    <a:pt x="29638" y="3803"/>
                  </a:lnTo>
                  <a:lnTo>
                    <a:pt x="28370" y="4044"/>
                  </a:lnTo>
                  <a:lnTo>
                    <a:pt x="27163" y="4407"/>
                  </a:lnTo>
                  <a:lnTo>
                    <a:pt x="26016" y="4829"/>
                  </a:lnTo>
                  <a:lnTo>
                    <a:pt x="24809" y="5252"/>
                  </a:lnTo>
                  <a:lnTo>
                    <a:pt x="23722" y="5734"/>
                  </a:lnTo>
                  <a:lnTo>
                    <a:pt x="22636" y="6338"/>
                  </a:lnTo>
                  <a:lnTo>
                    <a:pt x="21549" y="6942"/>
                  </a:lnTo>
                  <a:lnTo>
                    <a:pt x="20523" y="7606"/>
                  </a:lnTo>
                  <a:lnTo>
                    <a:pt x="19557" y="8330"/>
                  </a:lnTo>
                  <a:lnTo>
                    <a:pt x="18591" y="9115"/>
                  </a:lnTo>
                  <a:lnTo>
                    <a:pt x="17686" y="9899"/>
                  </a:lnTo>
                  <a:lnTo>
                    <a:pt x="16841" y="10744"/>
                  </a:lnTo>
                  <a:lnTo>
                    <a:pt x="15996" y="11710"/>
                  </a:lnTo>
                  <a:lnTo>
                    <a:pt x="15211" y="12616"/>
                  </a:lnTo>
                  <a:lnTo>
                    <a:pt x="14487" y="13642"/>
                  </a:lnTo>
                  <a:lnTo>
                    <a:pt x="13763" y="14668"/>
                  </a:lnTo>
                  <a:lnTo>
                    <a:pt x="13159" y="15754"/>
                  </a:lnTo>
                  <a:lnTo>
                    <a:pt x="12555" y="16901"/>
                  </a:lnTo>
                  <a:lnTo>
                    <a:pt x="12012" y="18048"/>
                  </a:lnTo>
                  <a:lnTo>
                    <a:pt x="11469" y="19255"/>
                  </a:lnTo>
                  <a:lnTo>
                    <a:pt x="11046" y="20523"/>
                  </a:lnTo>
                  <a:lnTo>
                    <a:pt x="10684" y="21791"/>
                  </a:lnTo>
                  <a:lnTo>
                    <a:pt x="10322" y="23119"/>
                  </a:lnTo>
                  <a:lnTo>
                    <a:pt x="10080" y="24507"/>
                  </a:lnTo>
                  <a:lnTo>
                    <a:pt x="9839" y="25895"/>
                  </a:lnTo>
                  <a:lnTo>
                    <a:pt x="9718" y="27283"/>
                  </a:lnTo>
                  <a:lnTo>
                    <a:pt x="9598" y="28732"/>
                  </a:lnTo>
                  <a:lnTo>
                    <a:pt x="9598" y="30241"/>
                  </a:lnTo>
                  <a:lnTo>
                    <a:pt x="9598" y="30241"/>
                  </a:lnTo>
                  <a:lnTo>
                    <a:pt x="9598" y="31811"/>
                  </a:lnTo>
                  <a:lnTo>
                    <a:pt x="9718" y="33440"/>
                  </a:lnTo>
                  <a:lnTo>
                    <a:pt x="9899" y="35010"/>
                  </a:lnTo>
                  <a:lnTo>
                    <a:pt x="10141" y="36579"/>
                  </a:lnTo>
                  <a:lnTo>
                    <a:pt x="10443" y="38148"/>
                  </a:lnTo>
                  <a:lnTo>
                    <a:pt x="10865" y="39657"/>
                  </a:lnTo>
                  <a:lnTo>
                    <a:pt x="11288" y="41167"/>
                  </a:lnTo>
                  <a:lnTo>
                    <a:pt x="11831" y="42676"/>
                  </a:lnTo>
                  <a:lnTo>
                    <a:pt x="12435" y="44124"/>
                  </a:lnTo>
                  <a:lnTo>
                    <a:pt x="13038" y="45573"/>
                  </a:lnTo>
                  <a:lnTo>
                    <a:pt x="13763" y="46961"/>
                  </a:lnTo>
                  <a:lnTo>
                    <a:pt x="14547" y="48349"/>
                  </a:lnTo>
                  <a:lnTo>
                    <a:pt x="15392" y="49617"/>
                  </a:lnTo>
                  <a:lnTo>
                    <a:pt x="16298" y="50945"/>
                  </a:lnTo>
                  <a:lnTo>
                    <a:pt x="17263" y="52152"/>
                  </a:lnTo>
                  <a:lnTo>
                    <a:pt x="18290" y="53359"/>
                  </a:lnTo>
                  <a:lnTo>
                    <a:pt x="19376" y="54446"/>
                  </a:lnTo>
                  <a:lnTo>
                    <a:pt x="20463" y="55532"/>
                  </a:lnTo>
                  <a:lnTo>
                    <a:pt x="21670" y="56559"/>
                  </a:lnTo>
                  <a:lnTo>
                    <a:pt x="22937" y="57524"/>
                  </a:lnTo>
                  <a:lnTo>
                    <a:pt x="24205" y="58430"/>
                  </a:lnTo>
                  <a:lnTo>
                    <a:pt x="25593" y="59275"/>
                  </a:lnTo>
                  <a:lnTo>
                    <a:pt x="26982" y="60060"/>
                  </a:lnTo>
                  <a:lnTo>
                    <a:pt x="28430" y="60784"/>
                  </a:lnTo>
                  <a:lnTo>
                    <a:pt x="29939" y="61388"/>
                  </a:lnTo>
                  <a:lnTo>
                    <a:pt x="31509" y="61931"/>
                  </a:lnTo>
                  <a:lnTo>
                    <a:pt x="33138" y="62414"/>
                  </a:lnTo>
                  <a:lnTo>
                    <a:pt x="34768" y="62836"/>
                  </a:lnTo>
                  <a:lnTo>
                    <a:pt x="36519" y="63138"/>
                  </a:lnTo>
                  <a:lnTo>
                    <a:pt x="38269" y="63379"/>
                  </a:lnTo>
                  <a:lnTo>
                    <a:pt x="40080" y="63500"/>
                  </a:lnTo>
                  <a:lnTo>
                    <a:pt x="41891" y="63561"/>
                  </a:lnTo>
                  <a:lnTo>
                    <a:pt x="41891" y="63561"/>
                  </a:lnTo>
                  <a:lnTo>
                    <a:pt x="43943" y="63500"/>
                  </a:lnTo>
                  <a:lnTo>
                    <a:pt x="45814" y="63379"/>
                  </a:lnTo>
                  <a:lnTo>
                    <a:pt x="47444" y="63138"/>
                  </a:lnTo>
                  <a:lnTo>
                    <a:pt x="48893" y="62836"/>
                  </a:lnTo>
                  <a:lnTo>
                    <a:pt x="50160" y="62474"/>
                  </a:lnTo>
                  <a:lnTo>
                    <a:pt x="51368" y="62112"/>
                  </a:lnTo>
                  <a:lnTo>
                    <a:pt x="53480" y="61267"/>
                  </a:lnTo>
                  <a:lnTo>
                    <a:pt x="53480" y="46599"/>
                  </a:lnTo>
                  <a:lnTo>
                    <a:pt x="39718" y="47323"/>
                  </a:lnTo>
                  <a:lnTo>
                    <a:pt x="47022" y="43400"/>
                  </a:lnTo>
                  <a:lnTo>
                    <a:pt x="66398" y="43400"/>
                  </a:lnTo>
                  <a:lnTo>
                    <a:pt x="63983" y="45633"/>
                  </a:lnTo>
                  <a:lnTo>
                    <a:pt x="63983" y="45633"/>
                  </a:lnTo>
                  <a:lnTo>
                    <a:pt x="63621" y="45995"/>
                  </a:lnTo>
                  <a:lnTo>
                    <a:pt x="63379" y="46297"/>
                  </a:lnTo>
                  <a:lnTo>
                    <a:pt x="63198" y="46659"/>
                  </a:lnTo>
                  <a:lnTo>
                    <a:pt x="63078" y="47142"/>
                  </a:lnTo>
                  <a:lnTo>
                    <a:pt x="63078" y="47142"/>
                  </a:lnTo>
                  <a:lnTo>
                    <a:pt x="62957" y="49255"/>
                  </a:lnTo>
                  <a:lnTo>
                    <a:pt x="62897" y="51488"/>
                  </a:lnTo>
                  <a:lnTo>
                    <a:pt x="62897" y="62655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5"/>
            <p:cNvSpPr/>
            <p:nvPr/>
          </p:nvSpPr>
          <p:spPr>
            <a:xfrm>
              <a:off x="5530275" y="1685724"/>
              <a:ext cx="602125" cy="1614700"/>
            </a:xfrm>
            <a:custGeom>
              <a:rect b="b" l="l" r="r" t="t"/>
              <a:pathLst>
                <a:path extrusionOk="0" h="64588" w="24085">
                  <a:moveTo>
                    <a:pt x="6882" y="1"/>
                  </a:moveTo>
                  <a:lnTo>
                    <a:pt x="1" y="3320"/>
                  </a:lnTo>
                  <a:lnTo>
                    <a:pt x="7003" y="3320"/>
                  </a:lnTo>
                  <a:lnTo>
                    <a:pt x="7003" y="56740"/>
                  </a:lnTo>
                  <a:lnTo>
                    <a:pt x="7003" y="59758"/>
                  </a:lnTo>
                  <a:lnTo>
                    <a:pt x="7003" y="60362"/>
                  </a:lnTo>
                  <a:lnTo>
                    <a:pt x="6942" y="60905"/>
                  </a:lnTo>
                  <a:lnTo>
                    <a:pt x="6761" y="61388"/>
                  </a:lnTo>
                  <a:lnTo>
                    <a:pt x="6580" y="61810"/>
                  </a:lnTo>
                  <a:lnTo>
                    <a:pt x="6218" y="62354"/>
                  </a:lnTo>
                  <a:lnTo>
                    <a:pt x="5795" y="62957"/>
                  </a:lnTo>
                  <a:lnTo>
                    <a:pt x="4528" y="64587"/>
                  </a:lnTo>
                  <a:lnTo>
                    <a:pt x="20705" y="64587"/>
                  </a:lnTo>
                  <a:lnTo>
                    <a:pt x="24085" y="62595"/>
                  </a:lnTo>
                  <a:lnTo>
                    <a:pt x="21731" y="62354"/>
                  </a:lnTo>
                  <a:lnTo>
                    <a:pt x="19437" y="62112"/>
                  </a:lnTo>
                  <a:lnTo>
                    <a:pt x="18411" y="61991"/>
                  </a:lnTo>
                  <a:lnTo>
                    <a:pt x="17566" y="61810"/>
                  </a:lnTo>
                  <a:lnTo>
                    <a:pt x="17264" y="61690"/>
                  </a:lnTo>
                  <a:lnTo>
                    <a:pt x="16962" y="61569"/>
                  </a:lnTo>
                  <a:lnTo>
                    <a:pt x="16660" y="61388"/>
                  </a:lnTo>
                  <a:lnTo>
                    <a:pt x="16479" y="61146"/>
                  </a:lnTo>
                  <a:lnTo>
                    <a:pt x="16298" y="60905"/>
                  </a:lnTo>
                  <a:lnTo>
                    <a:pt x="16117" y="60603"/>
                  </a:lnTo>
                  <a:lnTo>
                    <a:pt x="15997" y="60301"/>
                  </a:lnTo>
                  <a:lnTo>
                    <a:pt x="15936" y="59879"/>
                  </a:lnTo>
                  <a:lnTo>
                    <a:pt x="15815" y="58973"/>
                  </a:lnTo>
                  <a:lnTo>
                    <a:pt x="15755" y="57766"/>
                  </a:lnTo>
                  <a:lnTo>
                    <a:pt x="15755" y="56740"/>
                  </a:lnTo>
                  <a:lnTo>
                    <a:pt x="15755" y="5976"/>
                  </a:lnTo>
                  <a:lnTo>
                    <a:pt x="15815" y="5433"/>
                  </a:lnTo>
                  <a:lnTo>
                    <a:pt x="15997" y="4347"/>
                  </a:lnTo>
                  <a:lnTo>
                    <a:pt x="16238" y="3441"/>
                  </a:lnTo>
                  <a:lnTo>
                    <a:pt x="16540" y="2717"/>
                  </a:lnTo>
                  <a:lnTo>
                    <a:pt x="16962" y="2113"/>
                  </a:lnTo>
                  <a:lnTo>
                    <a:pt x="17506" y="1630"/>
                  </a:lnTo>
                  <a:lnTo>
                    <a:pt x="18170" y="1087"/>
                  </a:lnTo>
                  <a:lnTo>
                    <a:pt x="18954" y="604"/>
                  </a:lnTo>
                  <a:lnTo>
                    <a:pt x="19920" y="1"/>
                  </a:lnTo>
                  <a:close/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5"/>
            <p:cNvSpPr/>
            <p:nvPr/>
          </p:nvSpPr>
          <p:spPr>
            <a:xfrm>
              <a:off x="5530275" y="1685724"/>
              <a:ext cx="602125" cy="1614700"/>
            </a:xfrm>
            <a:custGeom>
              <a:rect b="b" l="l" r="r" t="t"/>
              <a:pathLst>
                <a:path extrusionOk="0" fill="none" h="64588" w="24085">
                  <a:moveTo>
                    <a:pt x="19437" y="62112"/>
                  </a:moveTo>
                  <a:lnTo>
                    <a:pt x="19437" y="62112"/>
                  </a:lnTo>
                  <a:lnTo>
                    <a:pt x="18411" y="61991"/>
                  </a:lnTo>
                  <a:lnTo>
                    <a:pt x="17566" y="61810"/>
                  </a:lnTo>
                  <a:lnTo>
                    <a:pt x="17264" y="61690"/>
                  </a:lnTo>
                  <a:lnTo>
                    <a:pt x="16962" y="61569"/>
                  </a:lnTo>
                  <a:lnTo>
                    <a:pt x="16660" y="61388"/>
                  </a:lnTo>
                  <a:lnTo>
                    <a:pt x="16479" y="61146"/>
                  </a:lnTo>
                  <a:lnTo>
                    <a:pt x="16298" y="60905"/>
                  </a:lnTo>
                  <a:lnTo>
                    <a:pt x="16117" y="60603"/>
                  </a:lnTo>
                  <a:lnTo>
                    <a:pt x="15997" y="60301"/>
                  </a:lnTo>
                  <a:lnTo>
                    <a:pt x="15936" y="59879"/>
                  </a:lnTo>
                  <a:lnTo>
                    <a:pt x="15815" y="58973"/>
                  </a:lnTo>
                  <a:lnTo>
                    <a:pt x="15755" y="57766"/>
                  </a:lnTo>
                  <a:lnTo>
                    <a:pt x="15755" y="56740"/>
                  </a:lnTo>
                  <a:lnTo>
                    <a:pt x="15755" y="5976"/>
                  </a:lnTo>
                  <a:lnTo>
                    <a:pt x="15755" y="5976"/>
                  </a:lnTo>
                  <a:lnTo>
                    <a:pt x="15815" y="5433"/>
                  </a:lnTo>
                  <a:lnTo>
                    <a:pt x="15815" y="5433"/>
                  </a:lnTo>
                  <a:lnTo>
                    <a:pt x="15997" y="4347"/>
                  </a:lnTo>
                  <a:lnTo>
                    <a:pt x="16238" y="3441"/>
                  </a:lnTo>
                  <a:lnTo>
                    <a:pt x="16540" y="2717"/>
                  </a:lnTo>
                  <a:lnTo>
                    <a:pt x="16962" y="2113"/>
                  </a:lnTo>
                  <a:lnTo>
                    <a:pt x="17506" y="1630"/>
                  </a:lnTo>
                  <a:lnTo>
                    <a:pt x="18170" y="1087"/>
                  </a:lnTo>
                  <a:lnTo>
                    <a:pt x="18954" y="604"/>
                  </a:lnTo>
                  <a:lnTo>
                    <a:pt x="19920" y="1"/>
                  </a:lnTo>
                  <a:lnTo>
                    <a:pt x="6882" y="1"/>
                  </a:lnTo>
                  <a:lnTo>
                    <a:pt x="1" y="3320"/>
                  </a:lnTo>
                  <a:lnTo>
                    <a:pt x="7003" y="3320"/>
                  </a:lnTo>
                  <a:lnTo>
                    <a:pt x="7003" y="3320"/>
                  </a:lnTo>
                  <a:lnTo>
                    <a:pt x="7003" y="3320"/>
                  </a:lnTo>
                  <a:lnTo>
                    <a:pt x="7003" y="56740"/>
                  </a:lnTo>
                  <a:lnTo>
                    <a:pt x="7003" y="59758"/>
                  </a:lnTo>
                  <a:lnTo>
                    <a:pt x="7003" y="59758"/>
                  </a:lnTo>
                  <a:lnTo>
                    <a:pt x="7003" y="60362"/>
                  </a:lnTo>
                  <a:lnTo>
                    <a:pt x="6942" y="60905"/>
                  </a:lnTo>
                  <a:lnTo>
                    <a:pt x="6761" y="61388"/>
                  </a:lnTo>
                  <a:lnTo>
                    <a:pt x="6580" y="61810"/>
                  </a:lnTo>
                  <a:lnTo>
                    <a:pt x="6218" y="62354"/>
                  </a:lnTo>
                  <a:lnTo>
                    <a:pt x="5795" y="62957"/>
                  </a:lnTo>
                  <a:lnTo>
                    <a:pt x="4528" y="64587"/>
                  </a:lnTo>
                  <a:lnTo>
                    <a:pt x="20705" y="64587"/>
                  </a:lnTo>
                  <a:lnTo>
                    <a:pt x="24085" y="62595"/>
                  </a:lnTo>
                  <a:lnTo>
                    <a:pt x="24085" y="62595"/>
                  </a:lnTo>
                  <a:lnTo>
                    <a:pt x="21731" y="62354"/>
                  </a:lnTo>
                  <a:lnTo>
                    <a:pt x="19437" y="62112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6148976" y="2253125"/>
              <a:ext cx="947700" cy="1091050"/>
            </a:xfrm>
            <a:custGeom>
              <a:rect b="b" l="l" r="r" t="t"/>
              <a:pathLst>
                <a:path extrusionOk="0" h="43642" w="37908">
                  <a:moveTo>
                    <a:pt x="18230" y="3018"/>
                  </a:moveTo>
                  <a:lnTo>
                    <a:pt x="19135" y="3079"/>
                  </a:lnTo>
                  <a:lnTo>
                    <a:pt x="19980" y="3199"/>
                  </a:lnTo>
                  <a:lnTo>
                    <a:pt x="20886" y="3441"/>
                  </a:lnTo>
                  <a:lnTo>
                    <a:pt x="21671" y="3682"/>
                  </a:lnTo>
                  <a:lnTo>
                    <a:pt x="22455" y="4105"/>
                  </a:lnTo>
                  <a:lnTo>
                    <a:pt x="23180" y="4527"/>
                  </a:lnTo>
                  <a:lnTo>
                    <a:pt x="23904" y="5010"/>
                  </a:lnTo>
                  <a:lnTo>
                    <a:pt x="24568" y="5554"/>
                  </a:lnTo>
                  <a:lnTo>
                    <a:pt x="25111" y="6097"/>
                  </a:lnTo>
                  <a:lnTo>
                    <a:pt x="25654" y="6761"/>
                  </a:lnTo>
                  <a:lnTo>
                    <a:pt x="26077" y="7364"/>
                  </a:lnTo>
                  <a:lnTo>
                    <a:pt x="26499" y="8028"/>
                  </a:lnTo>
                  <a:lnTo>
                    <a:pt x="26801" y="8753"/>
                  </a:lnTo>
                  <a:lnTo>
                    <a:pt x="26982" y="9417"/>
                  </a:lnTo>
                  <a:lnTo>
                    <a:pt x="27163" y="10141"/>
                  </a:lnTo>
                  <a:lnTo>
                    <a:pt x="27224" y="10805"/>
                  </a:lnTo>
                  <a:lnTo>
                    <a:pt x="27163" y="11228"/>
                  </a:lnTo>
                  <a:lnTo>
                    <a:pt x="27043" y="11650"/>
                  </a:lnTo>
                  <a:lnTo>
                    <a:pt x="26801" y="11952"/>
                  </a:lnTo>
                  <a:lnTo>
                    <a:pt x="26499" y="12254"/>
                  </a:lnTo>
                  <a:lnTo>
                    <a:pt x="26137" y="12555"/>
                  </a:lnTo>
                  <a:lnTo>
                    <a:pt x="25715" y="12797"/>
                  </a:lnTo>
                  <a:lnTo>
                    <a:pt x="24568" y="13280"/>
                  </a:lnTo>
                  <a:lnTo>
                    <a:pt x="8089" y="20402"/>
                  </a:lnTo>
                  <a:lnTo>
                    <a:pt x="7908" y="17988"/>
                  </a:lnTo>
                  <a:lnTo>
                    <a:pt x="7787" y="16781"/>
                  </a:lnTo>
                  <a:lnTo>
                    <a:pt x="7787" y="15634"/>
                  </a:lnTo>
                  <a:lnTo>
                    <a:pt x="7787" y="14728"/>
                  </a:lnTo>
                  <a:lnTo>
                    <a:pt x="7848" y="13883"/>
                  </a:lnTo>
                  <a:lnTo>
                    <a:pt x="7969" y="13038"/>
                  </a:lnTo>
                  <a:lnTo>
                    <a:pt x="8089" y="12254"/>
                  </a:lnTo>
                  <a:lnTo>
                    <a:pt x="8270" y="11529"/>
                  </a:lnTo>
                  <a:lnTo>
                    <a:pt x="8451" y="10805"/>
                  </a:lnTo>
                  <a:lnTo>
                    <a:pt x="8633" y="10141"/>
                  </a:lnTo>
                  <a:lnTo>
                    <a:pt x="8934" y="9537"/>
                  </a:lnTo>
                  <a:lnTo>
                    <a:pt x="9176" y="8934"/>
                  </a:lnTo>
                  <a:lnTo>
                    <a:pt x="9478" y="8330"/>
                  </a:lnTo>
                  <a:lnTo>
                    <a:pt x="10142" y="7304"/>
                  </a:lnTo>
                  <a:lnTo>
                    <a:pt x="10866" y="6399"/>
                  </a:lnTo>
                  <a:lnTo>
                    <a:pt x="11651" y="5614"/>
                  </a:lnTo>
                  <a:lnTo>
                    <a:pt x="12435" y="4950"/>
                  </a:lnTo>
                  <a:lnTo>
                    <a:pt x="13341" y="4407"/>
                  </a:lnTo>
                  <a:lnTo>
                    <a:pt x="14186" y="3984"/>
                  </a:lnTo>
                  <a:lnTo>
                    <a:pt x="15031" y="3622"/>
                  </a:lnTo>
                  <a:lnTo>
                    <a:pt x="15876" y="3320"/>
                  </a:lnTo>
                  <a:lnTo>
                    <a:pt x="16721" y="3139"/>
                  </a:lnTo>
                  <a:lnTo>
                    <a:pt x="17506" y="3018"/>
                  </a:lnTo>
                  <a:close/>
                  <a:moveTo>
                    <a:pt x="20765" y="0"/>
                  </a:moveTo>
                  <a:lnTo>
                    <a:pt x="19860" y="61"/>
                  </a:lnTo>
                  <a:lnTo>
                    <a:pt x="18954" y="121"/>
                  </a:lnTo>
                  <a:lnTo>
                    <a:pt x="18109" y="181"/>
                  </a:lnTo>
                  <a:lnTo>
                    <a:pt x="17204" y="363"/>
                  </a:lnTo>
                  <a:lnTo>
                    <a:pt x="16298" y="544"/>
                  </a:lnTo>
                  <a:lnTo>
                    <a:pt x="15393" y="725"/>
                  </a:lnTo>
                  <a:lnTo>
                    <a:pt x="14488" y="1026"/>
                  </a:lnTo>
                  <a:lnTo>
                    <a:pt x="13582" y="1328"/>
                  </a:lnTo>
                  <a:lnTo>
                    <a:pt x="12677" y="1630"/>
                  </a:lnTo>
                  <a:lnTo>
                    <a:pt x="11771" y="2053"/>
                  </a:lnTo>
                  <a:lnTo>
                    <a:pt x="10926" y="2475"/>
                  </a:lnTo>
                  <a:lnTo>
                    <a:pt x="10081" y="2958"/>
                  </a:lnTo>
                  <a:lnTo>
                    <a:pt x="9236" y="3441"/>
                  </a:lnTo>
                  <a:lnTo>
                    <a:pt x="8451" y="3984"/>
                  </a:lnTo>
                  <a:lnTo>
                    <a:pt x="7667" y="4588"/>
                  </a:lnTo>
                  <a:lnTo>
                    <a:pt x="6882" y="5191"/>
                  </a:lnTo>
                  <a:lnTo>
                    <a:pt x="6158" y="5916"/>
                  </a:lnTo>
                  <a:lnTo>
                    <a:pt x="5433" y="6580"/>
                  </a:lnTo>
                  <a:lnTo>
                    <a:pt x="4769" y="7364"/>
                  </a:lnTo>
                  <a:lnTo>
                    <a:pt x="4105" y="8149"/>
                  </a:lnTo>
                  <a:lnTo>
                    <a:pt x="3502" y="8994"/>
                  </a:lnTo>
                  <a:lnTo>
                    <a:pt x="2898" y="9900"/>
                  </a:lnTo>
                  <a:lnTo>
                    <a:pt x="2415" y="10805"/>
                  </a:lnTo>
                  <a:lnTo>
                    <a:pt x="1932" y="11771"/>
                  </a:lnTo>
                  <a:lnTo>
                    <a:pt x="1510" y="12737"/>
                  </a:lnTo>
                  <a:lnTo>
                    <a:pt x="1087" y="13823"/>
                  </a:lnTo>
                  <a:lnTo>
                    <a:pt x="786" y="14910"/>
                  </a:lnTo>
                  <a:lnTo>
                    <a:pt x="484" y="15996"/>
                  </a:lnTo>
                  <a:lnTo>
                    <a:pt x="303" y="17203"/>
                  </a:lnTo>
                  <a:lnTo>
                    <a:pt x="122" y="18411"/>
                  </a:lnTo>
                  <a:lnTo>
                    <a:pt x="1" y="19678"/>
                  </a:lnTo>
                  <a:lnTo>
                    <a:pt x="1" y="20946"/>
                  </a:lnTo>
                  <a:lnTo>
                    <a:pt x="1" y="22274"/>
                  </a:lnTo>
                  <a:lnTo>
                    <a:pt x="122" y="23541"/>
                  </a:lnTo>
                  <a:lnTo>
                    <a:pt x="303" y="24869"/>
                  </a:lnTo>
                  <a:lnTo>
                    <a:pt x="544" y="26197"/>
                  </a:lnTo>
                  <a:lnTo>
                    <a:pt x="846" y="27525"/>
                  </a:lnTo>
                  <a:lnTo>
                    <a:pt x="1208" y="28793"/>
                  </a:lnTo>
                  <a:lnTo>
                    <a:pt x="1691" y="30121"/>
                  </a:lnTo>
                  <a:lnTo>
                    <a:pt x="2174" y="31388"/>
                  </a:lnTo>
                  <a:lnTo>
                    <a:pt x="2778" y="32656"/>
                  </a:lnTo>
                  <a:lnTo>
                    <a:pt x="3502" y="33863"/>
                  </a:lnTo>
                  <a:lnTo>
                    <a:pt x="4226" y="35010"/>
                  </a:lnTo>
                  <a:lnTo>
                    <a:pt x="5071" y="36157"/>
                  </a:lnTo>
                  <a:lnTo>
                    <a:pt x="5977" y="37243"/>
                  </a:lnTo>
                  <a:lnTo>
                    <a:pt x="7003" y="38269"/>
                  </a:lnTo>
                  <a:lnTo>
                    <a:pt x="8089" y="39235"/>
                  </a:lnTo>
                  <a:lnTo>
                    <a:pt x="9236" y="40080"/>
                  </a:lnTo>
                  <a:lnTo>
                    <a:pt x="10081" y="40684"/>
                  </a:lnTo>
                  <a:lnTo>
                    <a:pt x="10987" y="41227"/>
                  </a:lnTo>
                  <a:lnTo>
                    <a:pt x="11832" y="41650"/>
                  </a:lnTo>
                  <a:lnTo>
                    <a:pt x="12677" y="42072"/>
                  </a:lnTo>
                  <a:lnTo>
                    <a:pt x="13522" y="42374"/>
                  </a:lnTo>
                  <a:lnTo>
                    <a:pt x="14307" y="42676"/>
                  </a:lnTo>
                  <a:lnTo>
                    <a:pt x="15152" y="42917"/>
                  </a:lnTo>
                  <a:lnTo>
                    <a:pt x="15936" y="43098"/>
                  </a:lnTo>
                  <a:lnTo>
                    <a:pt x="17445" y="43400"/>
                  </a:lnTo>
                  <a:lnTo>
                    <a:pt x="18834" y="43581"/>
                  </a:lnTo>
                  <a:lnTo>
                    <a:pt x="20162" y="43641"/>
                  </a:lnTo>
                  <a:lnTo>
                    <a:pt x="22335" y="43641"/>
                  </a:lnTo>
                  <a:lnTo>
                    <a:pt x="23421" y="43581"/>
                  </a:lnTo>
                  <a:lnTo>
                    <a:pt x="24508" y="43460"/>
                  </a:lnTo>
                  <a:lnTo>
                    <a:pt x="25594" y="43279"/>
                  </a:lnTo>
                  <a:lnTo>
                    <a:pt x="26741" y="43038"/>
                  </a:lnTo>
                  <a:lnTo>
                    <a:pt x="27827" y="42736"/>
                  </a:lnTo>
                  <a:lnTo>
                    <a:pt x="28974" y="42374"/>
                  </a:lnTo>
                  <a:lnTo>
                    <a:pt x="30121" y="41891"/>
                  </a:lnTo>
                  <a:lnTo>
                    <a:pt x="30845" y="41529"/>
                  </a:lnTo>
                  <a:lnTo>
                    <a:pt x="31570" y="41106"/>
                  </a:lnTo>
                  <a:lnTo>
                    <a:pt x="33079" y="40261"/>
                  </a:lnTo>
                  <a:lnTo>
                    <a:pt x="37908" y="35734"/>
                  </a:lnTo>
                  <a:lnTo>
                    <a:pt x="35493" y="36881"/>
                  </a:lnTo>
                  <a:lnTo>
                    <a:pt x="34286" y="37424"/>
                  </a:lnTo>
                  <a:lnTo>
                    <a:pt x="32958" y="37907"/>
                  </a:lnTo>
                  <a:lnTo>
                    <a:pt x="31570" y="38330"/>
                  </a:lnTo>
                  <a:lnTo>
                    <a:pt x="30061" y="38632"/>
                  </a:lnTo>
                  <a:lnTo>
                    <a:pt x="28491" y="38813"/>
                  </a:lnTo>
                  <a:lnTo>
                    <a:pt x="27707" y="38873"/>
                  </a:lnTo>
                  <a:lnTo>
                    <a:pt x="26801" y="38933"/>
                  </a:lnTo>
                  <a:lnTo>
                    <a:pt x="26017" y="38873"/>
                  </a:lnTo>
                  <a:lnTo>
                    <a:pt x="25232" y="38813"/>
                  </a:lnTo>
                  <a:lnTo>
                    <a:pt x="24447" y="38752"/>
                  </a:lnTo>
                  <a:lnTo>
                    <a:pt x="23662" y="38632"/>
                  </a:lnTo>
                  <a:lnTo>
                    <a:pt x="22878" y="38450"/>
                  </a:lnTo>
                  <a:lnTo>
                    <a:pt x="22093" y="38209"/>
                  </a:lnTo>
                  <a:lnTo>
                    <a:pt x="21369" y="37968"/>
                  </a:lnTo>
                  <a:lnTo>
                    <a:pt x="20584" y="37666"/>
                  </a:lnTo>
                  <a:lnTo>
                    <a:pt x="19860" y="37364"/>
                  </a:lnTo>
                  <a:lnTo>
                    <a:pt x="19135" y="37002"/>
                  </a:lnTo>
                  <a:lnTo>
                    <a:pt x="18411" y="36640"/>
                  </a:lnTo>
                  <a:lnTo>
                    <a:pt x="17747" y="36157"/>
                  </a:lnTo>
                  <a:lnTo>
                    <a:pt x="17023" y="35734"/>
                  </a:lnTo>
                  <a:lnTo>
                    <a:pt x="16359" y="35251"/>
                  </a:lnTo>
                  <a:lnTo>
                    <a:pt x="15755" y="34708"/>
                  </a:lnTo>
                  <a:lnTo>
                    <a:pt x="15091" y="34104"/>
                  </a:lnTo>
                  <a:lnTo>
                    <a:pt x="14488" y="33501"/>
                  </a:lnTo>
                  <a:lnTo>
                    <a:pt x="13884" y="32897"/>
                  </a:lnTo>
                  <a:lnTo>
                    <a:pt x="13341" y="32233"/>
                  </a:lnTo>
                  <a:lnTo>
                    <a:pt x="12797" y="31509"/>
                  </a:lnTo>
                  <a:lnTo>
                    <a:pt x="12254" y="30785"/>
                  </a:lnTo>
                  <a:lnTo>
                    <a:pt x="11771" y="30000"/>
                  </a:lnTo>
                  <a:lnTo>
                    <a:pt x="11288" y="29215"/>
                  </a:lnTo>
                  <a:lnTo>
                    <a:pt x="10806" y="28370"/>
                  </a:lnTo>
                  <a:lnTo>
                    <a:pt x="10383" y="27525"/>
                  </a:lnTo>
                  <a:lnTo>
                    <a:pt x="9960" y="26620"/>
                  </a:lnTo>
                  <a:lnTo>
                    <a:pt x="9598" y="25714"/>
                  </a:lnTo>
                  <a:lnTo>
                    <a:pt x="9236" y="24748"/>
                  </a:lnTo>
                  <a:lnTo>
                    <a:pt x="8934" y="23783"/>
                  </a:lnTo>
                  <a:lnTo>
                    <a:pt x="8633" y="22817"/>
                  </a:lnTo>
                  <a:lnTo>
                    <a:pt x="8391" y="21730"/>
                  </a:lnTo>
                  <a:lnTo>
                    <a:pt x="8150" y="20704"/>
                  </a:lnTo>
                  <a:lnTo>
                    <a:pt x="15152" y="20161"/>
                  </a:lnTo>
                  <a:lnTo>
                    <a:pt x="36459" y="11529"/>
                  </a:lnTo>
                  <a:lnTo>
                    <a:pt x="36157" y="10684"/>
                  </a:lnTo>
                  <a:lnTo>
                    <a:pt x="35795" y="9658"/>
                  </a:lnTo>
                  <a:lnTo>
                    <a:pt x="35373" y="8572"/>
                  </a:lnTo>
                  <a:lnTo>
                    <a:pt x="34709" y="7364"/>
                  </a:lnTo>
                  <a:lnTo>
                    <a:pt x="34346" y="6761"/>
                  </a:lnTo>
                  <a:lnTo>
                    <a:pt x="33924" y="6157"/>
                  </a:lnTo>
                  <a:lnTo>
                    <a:pt x="33441" y="5554"/>
                  </a:lnTo>
                  <a:lnTo>
                    <a:pt x="32898" y="4950"/>
                  </a:lnTo>
                  <a:lnTo>
                    <a:pt x="32294" y="4286"/>
                  </a:lnTo>
                  <a:lnTo>
                    <a:pt x="31630" y="3682"/>
                  </a:lnTo>
                  <a:lnTo>
                    <a:pt x="30906" y="3139"/>
                  </a:lnTo>
                  <a:lnTo>
                    <a:pt x="30121" y="2536"/>
                  </a:lnTo>
                  <a:lnTo>
                    <a:pt x="29035" y="1932"/>
                  </a:lnTo>
                  <a:lnTo>
                    <a:pt x="27948" y="1449"/>
                  </a:lnTo>
                  <a:lnTo>
                    <a:pt x="26801" y="966"/>
                  </a:lnTo>
                  <a:lnTo>
                    <a:pt x="25654" y="664"/>
                  </a:lnTo>
                  <a:lnTo>
                    <a:pt x="24447" y="363"/>
                  </a:lnTo>
                  <a:lnTo>
                    <a:pt x="23240" y="181"/>
                  </a:lnTo>
                  <a:lnTo>
                    <a:pt x="21972" y="61"/>
                  </a:lnTo>
                  <a:lnTo>
                    <a:pt x="20765" y="0"/>
                  </a:lnTo>
                  <a:close/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5"/>
            <p:cNvSpPr/>
            <p:nvPr/>
          </p:nvSpPr>
          <p:spPr>
            <a:xfrm>
              <a:off x="6343648" y="2328573"/>
              <a:ext cx="485925" cy="434625"/>
            </a:xfrm>
            <a:custGeom>
              <a:rect b="b" l="l" r="r" t="t"/>
              <a:pathLst>
                <a:path extrusionOk="0" fill="none" h="17385" w="19437">
                  <a:moveTo>
                    <a:pt x="16781" y="10262"/>
                  </a:moveTo>
                  <a:lnTo>
                    <a:pt x="16781" y="10262"/>
                  </a:lnTo>
                  <a:lnTo>
                    <a:pt x="17928" y="9779"/>
                  </a:lnTo>
                  <a:lnTo>
                    <a:pt x="18350" y="9537"/>
                  </a:lnTo>
                  <a:lnTo>
                    <a:pt x="18712" y="9236"/>
                  </a:lnTo>
                  <a:lnTo>
                    <a:pt x="19014" y="8934"/>
                  </a:lnTo>
                  <a:lnTo>
                    <a:pt x="19256" y="8632"/>
                  </a:lnTo>
                  <a:lnTo>
                    <a:pt x="19376" y="8210"/>
                  </a:lnTo>
                  <a:lnTo>
                    <a:pt x="19437" y="7787"/>
                  </a:lnTo>
                  <a:lnTo>
                    <a:pt x="19437" y="7787"/>
                  </a:lnTo>
                  <a:lnTo>
                    <a:pt x="19376" y="7123"/>
                  </a:lnTo>
                  <a:lnTo>
                    <a:pt x="19195" y="6399"/>
                  </a:lnTo>
                  <a:lnTo>
                    <a:pt x="19014" y="5735"/>
                  </a:lnTo>
                  <a:lnTo>
                    <a:pt x="18712" y="5010"/>
                  </a:lnTo>
                  <a:lnTo>
                    <a:pt x="18290" y="4346"/>
                  </a:lnTo>
                  <a:lnTo>
                    <a:pt x="17867" y="3743"/>
                  </a:lnTo>
                  <a:lnTo>
                    <a:pt x="17324" y="3079"/>
                  </a:lnTo>
                  <a:lnTo>
                    <a:pt x="16781" y="2536"/>
                  </a:lnTo>
                  <a:lnTo>
                    <a:pt x="16117" y="1992"/>
                  </a:lnTo>
                  <a:lnTo>
                    <a:pt x="15393" y="1509"/>
                  </a:lnTo>
                  <a:lnTo>
                    <a:pt x="14668" y="1087"/>
                  </a:lnTo>
                  <a:lnTo>
                    <a:pt x="13884" y="664"/>
                  </a:lnTo>
                  <a:lnTo>
                    <a:pt x="13099" y="423"/>
                  </a:lnTo>
                  <a:lnTo>
                    <a:pt x="12193" y="181"/>
                  </a:lnTo>
                  <a:lnTo>
                    <a:pt x="11348" y="61"/>
                  </a:lnTo>
                  <a:lnTo>
                    <a:pt x="10443" y="0"/>
                  </a:lnTo>
                  <a:lnTo>
                    <a:pt x="10443" y="0"/>
                  </a:lnTo>
                  <a:lnTo>
                    <a:pt x="9719" y="0"/>
                  </a:lnTo>
                  <a:lnTo>
                    <a:pt x="8934" y="121"/>
                  </a:lnTo>
                  <a:lnTo>
                    <a:pt x="8089" y="302"/>
                  </a:lnTo>
                  <a:lnTo>
                    <a:pt x="7244" y="604"/>
                  </a:lnTo>
                  <a:lnTo>
                    <a:pt x="6399" y="966"/>
                  </a:lnTo>
                  <a:lnTo>
                    <a:pt x="5554" y="1389"/>
                  </a:lnTo>
                  <a:lnTo>
                    <a:pt x="4648" y="1932"/>
                  </a:lnTo>
                  <a:lnTo>
                    <a:pt x="3864" y="2596"/>
                  </a:lnTo>
                  <a:lnTo>
                    <a:pt x="3079" y="3381"/>
                  </a:lnTo>
                  <a:lnTo>
                    <a:pt x="2355" y="4286"/>
                  </a:lnTo>
                  <a:lnTo>
                    <a:pt x="1691" y="5312"/>
                  </a:lnTo>
                  <a:lnTo>
                    <a:pt x="1389" y="5916"/>
                  </a:lnTo>
                  <a:lnTo>
                    <a:pt x="1147" y="6519"/>
                  </a:lnTo>
                  <a:lnTo>
                    <a:pt x="846" y="7123"/>
                  </a:lnTo>
                  <a:lnTo>
                    <a:pt x="664" y="7787"/>
                  </a:lnTo>
                  <a:lnTo>
                    <a:pt x="483" y="8511"/>
                  </a:lnTo>
                  <a:lnTo>
                    <a:pt x="302" y="9236"/>
                  </a:lnTo>
                  <a:lnTo>
                    <a:pt x="182" y="10020"/>
                  </a:lnTo>
                  <a:lnTo>
                    <a:pt x="61" y="10865"/>
                  </a:lnTo>
                  <a:lnTo>
                    <a:pt x="0" y="11710"/>
                  </a:lnTo>
                  <a:lnTo>
                    <a:pt x="0" y="12616"/>
                  </a:lnTo>
                  <a:lnTo>
                    <a:pt x="0" y="12616"/>
                  </a:lnTo>
                  <a:lnTo>
                    <a:pt x="0" y="13763"/>
                  </a:lnTo>
                  <a:lnTo>
                    <a:pt x="121" y="14970"/>
                  </a:lnTo>
                  <a:lnTo>
                    <a:pt x="302" y="17384"/>
                  </a:lnTo>
                  <a:lnTo>
                    <a:pt x="16781" y="10262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5"/>
            <p:cNvSpPr/>
            <p:nvPr/>
          </p:nvSpPr>
          <p:spPr>
            <a:xfrm>
              <a:off x="6148976" y="2253125"/>
              <a:ext cx="947700" cy="1091050"/>
            </a:xfrm>
            <a:custGeom>
              <a:rect b="b" l="l" r="r" t="t"/>
              <a:pathLst>
                <a:path extrusionOk="0" fill="none" h="43642" w="37908">
                  <a:moveTo>
                    <a:pt x="33079" y="40261"/>
                  </a:moveTo>
                  <a:lnTo>
                    <a:pt x="33079" y="40261"/>
                  </a:lnTo>
                  <a:lnTo>
                    <a:pt x="31570" y="41106"/>
                  </a:lnTo>
                  <a:lnTo>
                    <a:pt x="30845" y="41529"/>
                  </a:lnTo>
                  <a:lnTo>
                    <a:pt x="30121" y="41891"/>
                  </a:lnTo>
                  <a:lnTo>
                    <a:pt x="30121" y="41891"/>
                  </a:lnTo>
                  <a:lnTo>
                    <a:pt x="28974" y="42374"/>
                  </a:lnTo>
                  <a:lnTo>
                    <a:pt x="27827" y="42736"/>
                  </a:lnTo>
                  <a:lnTo>
                    <a:pt x="26741" y="43038"/>
                  </a:lnTo>
                  <a:lnTo>
                    <a:pt x="25594" y="43279"/>
                  </a:lnTo>
                  <a:lnTo>
                    <a:pt x="24508" y="43460"/>
                  </a:lnTo>
                  <a:lnTo>
                    <a:pt x="23421" y="43581"/>
                  </a:lnTo>
                  <a:lnTo>
                    <a:pt x="22335" y="43641"/>
                  </a:lnTo>
                  <a:lnTo>
                    <a:pt x="21308" y="43641"/>
                  </a:lnTo>
                  <a:lnTo>
                    <a:pt x="21308" y="43641"/>
                  </a:lnTo>
                  <a:lnTo>
                    <a:pt x="20162" y="43641"/>
                  </a:lnTo>
                  <a:lnTo>
                    <a:pt x="18834" y="43581"/>
                  </a:lnTo>
                  <a:lnTo>
                    <a:pt x="17445" y="43400"/>
                  </a:lnTo>
                  <a:lnTo>
                    <a:pt x="15936" y="43098"/>
                  </a:lnTo>
                  <a:lnTo>
                    <a:pt x="15152" y="42917"/>
                  </a:lnTo>
                  <a:lnTo>
                    <a:pt x="14307" y="42676"/>
                  </a:lnTo>
                  <a:lnTo>
                    <a:pt x="13522" y="42374"/>
                  </a:lnTo>
                  <a:lnTo>
                    <a:pt x="12677" y="42072"/>
                  </a:lnTo>
                  <a:lnTo>
                    <a:pt x="11832" y="41650"/>
                  </a:lnTo>
                  <a:lnTo>
                    <a:pt x="10987" y="41227"/>
                  </a:lnTo>
                  <a:lnTo>
                    <a:pt x="10081" y="40684"/>
                  </a:lnTo>
                  <a:lnTo>
                    <a:pt x="9236" y="40080"/>
                  </a:lnTo>
                  <a:lnTo>
                    <a:pt x="9236" y="40080"/>
                  </a:lnTo>
                  <a:lnTo>
                    <a:pt x="8089" y="39235"/>
                  </a:lnTo>
                  <a:lnTo>
                    <a:pt x="7003" y="38269"/>
                  </a:lnTo>
                  <a:lnTo>
                    <a:pt x="5977" y="37243"/>
                  </a:lnTo>
                  <a:lnTo>
                    <a:pt x="5071" y="36157"/>
                  </a:lnTo>
                  <a:lnTo>
                    <a:pt x="4226" y="35010"/>
                  </a:lnTo>
                  <a:lnTo>
                    <a:pt x="3502" y="33863"/>
                  </a:lnTo>
                  <a:lnTo>
                    <a:pt x="2778" y="32656"/>
                  </a:lnTo>
                  <a:lnTo>
                    <a:pt x="2174" y="31388"/>
                  </a:lnTo>
                  <a:lnTo>
                    <a:pt x="1691" y="30121"/>
                  </a:lnTo>
                  <a:lnTo>
                    <a:pt x="1208" y="28793"/>
                  </a:lnTo>
                  <a:lnTo>
                    <a:pt x="846" y="27525"/>
                  </a:lnTo>
                  <a:lnTo>
                    <a:pt x="544" y="26197"/>
                  </a:lnTo>
                  <a:lnTo>
                    <a:pt x="303" y="24869"/>
                  </a:lnTo>
                  <a:lnTo>
                    <a:pt x="122" y="23541"/>
                  </a:lnTo>
                  <a:lnTo>
                    <a:pt x="1" y="22274"/>
                  </a:lnTo>
                  <a:lnTo>
                    <a:pt x="1" y="20946"/>
                  </a:lnTo>
                  <a:lnTo>
                    <a:pt x="1" y="20946"/>
                  </a:lnTo>
                  <a:lnTo>
                    <a:pt x="1" y="19678"/>
                  </a:lnTo>
                  <a:lnTo>
                    <a:pt x="122" y="18411"/>
                  </a:lnTo>
                  <a:lnTo>
                    <a:pt x="303" y="17203"/>
                  </a:lnTo>
                  <a:lnTo>
                    <a:pt x="484" y="15996"/>
                  </a:lnTo>
                  <a:lnTo>
                    <a:pt x="786" y="14910"/>
                  </a:lnTo>
                  <a:lnTo>
                    <a:pt x="1087" y="13823"/>
                  </a:lnTo>
                  <a:lnTo>
                    <a:pt x="1510" y="12737"/>
                  </a:lnTo>
                  <a:lnTo>
                    <a:pt x="1932" y="11771"/>
                  </a:lnTo>
                  <a:lnTo>
                    <a:pt x="2415" y="10805"/>
                  </a:lnTo>
                  <a:lnTo>
                    <a:pt x="2898" y="9900"/>
                  </a:lnTo>
                  <a:lnTo>
                    <a:pt x="3502" y="8994"/>
                  </a:lnTo>
                  <a:lnTo>
                    <a:pt x="4105" y="8149"/>
                  </a:lnTo>
                  <a:lnTo>
                    <a:pt x="4769" y="7364"/>
                  </a:lnTo>
                  <a:lnTo>
                    <a:pt x="5433" y="6580"/>
                  </a:lnTo>
                  <a:lnTo>
                    <a:pt x="6158" y="5916"/>
                  </a:lnTo>
                  <a:lnTo>
                    <a:pt x="6882" y="5191"/>
                  </a:lnTo>
                  <a:lnTo>
                    <a:pt x="7667" y="4588"/>
                  </a:lnTo>
                  <a:lnTo>
                    <a:pt x="8451" y="3984"/>
                  </a:lnTo>
                  <a:lnTo>
                    <a:pt x="9236" y="3441"/>
                  </a:lnTo>
                  <a:lnTo>
                    <a:pt x="10081" y="2958"/>
                  </a:lnTo>
                  <a:lnTo>
                    <a:pt x="10926" y="2475"/>
                  </a:lnTo>
                  <a:lnTo>
                    <a:pt x="11771" y="2053"/>
                  </a:lnTo>
                  <a:lnTo>
                    <a:pt x="12677" y="1630"/>
                  </a:lnTo>
                  <a:lnTo>
                    <a:pt x="13582" y="1328"/>
                  </a:lnTo>
                  <a:lnTo>
                    <a:pt x="14488" y="1026"/>
                  </a:lnTo>
                  <a:lnTo>
                    <a:pt x="15393" y="725"/>
                  </a:lnTo>
                  <a:lnTo>
                    <a:pt x="16298" y="544"/>
                  </a:lnTo>
                  <a:lnTo>
                    <a:pt x="17204" y="363"/>
                  </a:lnTo>
                  <a:lnTo>
                    <a:pt x="18109" y="181"/>
                  </a:lnTo>
                  <a:lnTo>
                    <a:pt x="18954" y="121"/>
                  </a:lnTo>
                  <a:lnTo>
                    <a:pt x="19860" y="61"/>
                  </a:lnTo>
                  <a:lnTo>
                    <a:pt x="20765" y="0"/>
                  </a:lnTo>
                  <a:lnTo>
                    <a:pt x="20765" y="0"/>
                  </a:lnTo>
                  <a:lnTo>
                    <a:pt x="21972" y="61"/>
                  </a:lnTo>
                  <a:lnTo>
                    <a:pt x="23240" y="181"/>
                  </a:lnTo>
                  <a:lnTo>
                    <a:pt x="24447" y="363"/>
                  </a:lnTo>
                  <a:lnTo>
                    <a:pt x="25654" y="664"/>
                  </a:lnTo>
                  <a:lnTo>
                    <a:pt x="26801" y="966"/>
                  </a:lnTo>
                  <a:lnTo>
                    <a:pt x="27948" y="1449"/>
                  </a:lnTo>
                  <a:lnTo>
                    <a:pt x="29035" y="1932"/>
                  </a:lnTo>
                  <a:lnTo>
                    <a:pt x="30121" y="2536"/>
                  </a:lnTo>
                  <a:lnTo>
                    <a:pt x="30121" y="2536"/>
                  </a:lnTo>
                  <a:lnTo>
                    <a:pt x="30906" y="3139"/>
                  </a:lnTo>
                  <a:lnTo>
                    <a:pt x="31630" y="3682"/>
                  </a:lnTo>
                  <a:lnTo>
                    <a:pt x="32294" y="4286"/>
                  </a:lnTo>
                  <a:lnTo>
                    <a:pt x="32898" y="4950"/>
                  </a:lnTo>
                  <a:lnTo>
                    <a:pt x="33441" y="5554"/>
                  </a:lnTo>
                  <a:lnTo>
                    <a:pt x="33924" y="6157"/>
                  </a:lnTo>
                  <a:lnTo>
                    <a:pt x="34346" y="6761"/>
                  </a:lnTo>
                  <a:lnTo>
                    <a:pt x="34709" y="7364"/>
                  </a:lnTo>
                  <a:lnTo>
                    <a:pt x="35373" y="8572"/>
                  </a:lnTo>
                  <a:lnTo>
                    <a:pt x="35795" y="9658"/>
                  </a:lnTo>
                  <a:lnTo>
                    <a:pt x="36157" y="10684"/>
                  </a:lnTo>
                  <a:lnTo>
                    <a:pt x="36459" y="11529"/>
                  </a:lnTo>
                  <a:lnTo>
                    <a:pt x="15152" y="20161"/>
                  </a:lnTo>
                  <a:lnTo>
                    <a:pt x="8150" y="20704"/>
                  </a:lnTo>
                  <a:lnTo>
                    <a:pt x="8150" y="20704"/>
                  </a:lnTo>
                  <a:lnTo>
                    <a:pt x="8391" y="21730"/>
                  </a:lnTo>
                  <a:lnTo>
                    <a:pt x="8633" y="22817"/>
                  </a:lnTo>
                  <a:lnTo>
                    <a:pt x="8934" y="23783"/>
                  </a:lnTo>
                  <a:lnTo>
                    <a:pt x="9236" y="24748"/>
                  </a:lnTo>
                  <a:lnTo>
                    <a:pt x="9598" y="25714"/>
                  </a:lnTo>
                  <a:lnTo>
                    <a:pt x="9960" y="26620"/>
                  </a:lnTo>
                  <a:lnTo>
                    <a:pt x="10383" y="27525"/>
                  </a:lnTo>
                  <a:lnTo>
                    <a:pt x="10806" y="28370"/>
                  </a:lnTo>
                  <a:lnTo>
                    <a:pt x="11288" y="29215"/>
                  </a:lnTo>
                  <a:lnTo>
                    <a:pt x="11771" y="30000"/>
                  </a:lnTo>
                  <a:lnTo>
                    <a:pt x="12254" y="30785"/>
                  </a:lnTo>
                  <a:lnTo>
                    <a:pt x="12797" y="31509"/>
                  </a:lnTo>
                  <a:lnTo>
                    <a:pt x="13341" y="32233"/>
                  </a:lnTo>
                  <a:lnTo>
                    <a:pt x="13884" y="32897"/>
                  </a:lnTo>
                  <a:lnTo>
                    <a:pt x="14488" y="33501"/>
                  </a:lnTo>
                  <a:lnTo>
                    <a:pt x="15091" y="34104"/>
                  </a:lnTo>
                  <a:lnTo>
                    <a:pt x="15755" y="34708"/>
                  </a:lnTo>
                  <a:lnTo>
                    <a:pt x="16359" y="35251"/>
                  </a:lnTo>
                  <a:lnTo>
                    <a:pt x="17023" y="35734"/>
                  </a:lnTo>
                  <a:lnTo>
                    <a:pt x="17747" y="36157"/>
                  </a:lnTo>
                  <a:lnTo>
                    <a:pt x="18411" y="36640"/>
                  </a:lnTo>
                  <a:lnTo>
                    <a:pt x="19135" y="37002"/>
                  </a:lnTo>
                  <a:lnTo>
                    <a:pt x="19860" y="37364"/>
                  </a:lnTo>
                  <a:lnTo>
                    <a:pt x="20584" y="37666"/>
                  </a:lnTo>
                  <a:lnTo>
                    <a:pt x="21369" y="37968"/>
                  </a:lnTo>
                  <a:lnTo>
                    <a:pt x="22093" y="38209"/>
                  </a:lnTo>
                  <a:lnTo>
                    <a:pt x="22878" y="38450"/>
                  </a:lnTo>
                  <a:lnTo>
                    <a:pt x="23662" y="38632"/>
                  </a:lnTo>
                  <a:lnTo>
                    <a:pt x="24447" y="38752"/>
                  </a:lnTo>
                  <a:lnTo>
                    <a:pt x="25232" y="38813"/>
                  </a:lnTo>
                  <a:lnTo>
                    <a:pt x="26017" y="38873"/>
                  </a:lnTo>
                  <a:lnTo>
                    <a:pt x="26801" y="38933"/>
                  </a:lnTo>
                  <a:lnTo>
                    <a:pt x="26801" y="38933"/>
                  </a:lnTo>
                  <a:lnTo>
                    <a:pt x="27707" y="38873"/>
                  </a:lnTo>
                  <a:lnTo>
                    <a:pt x="28491" y="38813"/>
                  </a:lnTo>
                  <a:lnTo>
                    <a:pt x="30061" y="38632"/>
                  </a:lnTo>
                  <a:lnTo>
                    <a:pt x="31570" y="38330"/>
                  </a:lnTo>
                  <a:lnTo>
                    <a:pt x="32958" y="37907"/>
                  </a:lnTo>
                  <a:lnTo>
                    <a:pt x="34286" y="37424"/>
                  </a:lnTo>
                  <a:lnTo>
                    <a:pt x="35493" y="36881"/>
                  </a:lnTo>
                  <a:lnTo>
                    <a:pt x="37908" y="35734"/>
                  </a:lnTo>
                  <a:lnTo>
                    <a:pt x="33079" y="40261"/>
                  </a:lnTo>
                </a:path>
              </a:pathLst>
            </a:custGeom>
            <a:solidFill>
              <a:srgbClr val="9EA0A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55"/>
          <p:cNvGrpSpPr/>
          <p:nvPr/>
        </p:nvGrpSpPr>
        <p:grpSpPr>
          <a:xfrm>
            <a:off x="459587" y="2312287"/>
            <a:ext cx="1699485" cy="417369"/>
            <a:chOff x="247173" y="1685724"/>
            <a:chExt cx="7134699" cy="2332976"/>
          </a:xfrm>
        </p:grpSpPr>
        <p:sp>
          <p:nvSpPr>
            <p:cNvPr id="427" name="Google Shape;427;p55"/>
            <p:cNvSpPr/>
            <p:nvPr/>
          </p:nvSpPr>
          <p:spPr>
            <a:xfrm>
              <a:off x="7066472" y="2271224"/>
              <a:ext cx="315400" cy="166025"/>
            </a:xfrm>
            <a:custGeom>
              <a:rect b="b" l="l" r="r" t="t"/>
              <a:pathLst>
                <a:path extrusionOk="0" h="6641" w="12616">
                  <a:moveTo>
                    <a:pt x="1" y="1"/>
                  </a:moveTo>
                  <a:lnTo>
                    <a:pt x="1" y="665"/>
                  </a:lnTo>
                  <a:lnTo>
                    <a:pt x="2113" y="665"/>
                  </a:lnTo>
                  <a:lnTo>
                    <a:pt x="2113" y="6640"/>
                  </a:lnTo>
                  <a:lnTo>
                    <a:pt x="2898" y="6640"/>
                  </a:lnTo>
                  <a:lnTo>
                    <a:pt x="2898" y="665"/>
                  </a:lnTo>
                  <a:lnTo>
                    <a:pt x="5011" y="665"/>
                  </a:lnTo>
                  <a:lnTo>
                    <a:pt x="5011" y="1"/>
                  </a:lnTo>
                  <a:close/>
                  <a:moveTo>
                    <a:pt x="5976" y="1"/>
                  </a:moveTo>
                  <a:lnTo>
                    <a:pt x="5976" y="6640"/>
                  </a:lnTo>
                  <a:lnTo>
                    <a:pt x="6701" y="6640"/>
                  </a:lnTo>
                  <a:lnTo>
                    <a:pt x="6701" y="2415"/>
                  </a:lnTo>
                  <a:lnTo>
                    <a:pt x="6701" y="1510"/>
                  </a:lnTo>
                  <a:lnTo>
                    <a:pt x="6640" y="725"/>
                  </a:lnTo>
                  <a:lnTo>
                    <a:pt x="6701" y="725"/>
                  </a:lnTo>
                  <a:lnTo>
                    <a:pt x="8934" y="6640"/>
                  </a:lnTo>
                  <a:lnTo>
                    <a:pt x="9538" y="6640"/>
                  </a:lnTo>
                  <a:lnTo>
                    <a:pt x="11831" y="725"/>
                  </a:lnTo>
                  <a:lnTo>
                    <a:pt x="11892" y="725"/>
                  </a:lnTo>
                  <a:lnTo>
                    <a:pt x="11831" y="2355"/>
                  </a:lnTo>
                  <a:lnTo>
                    <a:pt x="11831" y="6640"/>
                  </a:lnTo>
                  <a:lnTo>
                    <a:pt x="12616" y="6640"/>
                  </a:lnTo>
                  <a:lnTo>
                    <a:pt x="12616" y="1"/>
                  </a:lnTo>
                  <a:lnTo>
                    <a:pt x="11409" y="1"/>
                  </a:lnTo>
                  <a:lnTo>
                    <a:pt x="9296" y="5494"/>
                  </a:lnTo>
                  <a:lnTo>
                    <a:pt x="7184" y="1"/>
                  </a:lnTo>
                  <a:close/>
                </a:path>
              </a:pathLst>
            </a:custGeom>
            <a:solidFill>
              <a:srgbClr val="96989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5"/>
            <p:cNvSpPr/>
            <p:nvPr/>
          </p:nvSpPr>
          <p:spPr>
            <a:xfrm>
              <a:off x="7215872" y="2271224"/>
              <a:ext cx="166000" cy="166025"/>
            </a:xfrm>
            <a:custGeom>
              <a:rect b="b" l="l" r="r" t="t"/>
              <a:pathLst>
                <a:path extrusionOk="0" fill="none" h="6641" w="6640">
                  <a:moveTo>
                    <a:pt x="3562" y="6640"/>
                  </a:moveTo>
                  <a:lnTo>
                    <a:pt x="5855" y="725"/>
                  </a:lnTo>
                  <a:lnTo>
                    <a:pt x="5916" y="725"/>
                  </a:lnTo>
                  <a:lnTo>
                    <a:pt x="5916" y="725"/>
                  </a:lnTo>
                  <a:lnTo>
                    <a:pt x="5855" y="2355"/>
                  </a:lnTo>
                  <a:lnTo>
                    <a:pt x="5855" y="6640"/>
                  </a:lnTo>
                  <a:lnTo>
                    <a:pt x="6640" y="6640"/>
                  </a:lnTo>
                  <a:lnTo>
                    <a:pt x="6640" y="1"/>
                  </a:lnTo>
                  <a:lnTo>
                    <a:pt x="5433" y="1"/>
                  </a:lnTo>
                  <a:lnTo>
                    <a:pt x="3320" y="5494"/>
                  </a:lnTo>
                  <a:lnTo>
                    <a:pt x="3320" y="5494"/>
                  </a:lnTo>
                  <a:lnTo>
                    <a:pt x="1208" y="1"/>
                  </a:lnTo>
                  <a:lnTo>
                    <a:pt x="0" y="1"/>
                  </a:lnTo>
                  <a:lnTo>
                    <a:pt x="0" y="6640"/>
                  </a:lnTo>
                  <a:lnTo>
                    <a:pt x="725" y="6640"/>
                  </a:lnTo>
                  <a:lnTo>
                    <a:pt x="725" y="2415"/>
                  </a:lnTo>
                  <a:lnTo>
                    <a:pt x="725" y="2415"/>
                  </a:lnTo>
                  <a:lnTo>
                    <a:pt x="725" y="1510"/>
                  </a:lnTo>
                  <a:lnTo>
                    <a:pt x="664" y="725"/>
                  </a:lnTo>
                  <a:lnTo>
                    <a:pt x="725" y="725"/>
                  </a:lnTo>
                  <a:lnTo>
                    <a:pt x="2958" y="6640"/>
                  </a:lnTo>
                  <a:lnTo>
                    <a:pt x="3562" y="66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5"/>
            <p:cNvSpPr/>
            <p:nvPr/>
          </p:nvSpPr>
          <p:spPr>
            <a:xfrm>
              <a:off x="7066472" y="2271224"/>
              <a:ext cx="125275" cy="166025"/>
            </a:xfrm>
            <a:custGeom>
              <a:rect b="b" l="l" r="r" t="t"/>
              <a:pathLst>
                <a:path extrusionOk="0" fill="none" h="6641" w="5011">
                  <a:moveTo>
                    <a:pt x="2898" y="665"/>
                  </a:moveTo>
                  <a:lnTo>
                    <a:pt x="5011" y="665"/>
                  </a:lnTo>
                  <a:lnTo>
                    <a:pt x="5011" y="1"/>
                  </a:lnTo>
                  <a:lnTo>
                    <a:pt x="1" y="1"/>
                  </a:lnTo>
                  <a:lnTo>
                    <a:pt x="1" y="665"/>
                  </a:lnTo>
                  <a:lnTo>
                    <a:pt x="2113" y="665"/>
                  </a:lnTo>
                  <a:lnTo>
                    <a:pt x="2113" y="6640"/>
                  </a:lnTo>
                  <a:lnTo>
                    <a:pt x="2898" y="6640"/>
                  </a:lnTo>
                  <a:lnTo>
                    <a:pt x="2898" y="6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5"/>
            <p:cNvSpPr/>
            <p:nvPr/>
          </p:nvSpPr>
          <p:spPr>
            <a:xfrm>
              <a:off x="4422648" y="2284800"/>
              <a:ext cx="1134825" cy="1733900"/>
            </a:xfrm>
            <a:custGeom>
              <a:rect b="b" l="l" r="r" t="t"/>
              <a:pathLst>
                <a:path extrusionOk="0" h="69356" w="45393">
                  <a:moveTo>
                    <a:pt x="21610" y="3019"/>
                  </a:moveTo>
                  <a:lnTo>
                    <a:pt x="22334" y="3140"/>
                  </a:lnTo>
                  <a:lnTo>
                    <a:pt x="22938" y="3260"/>
                  </a:lnTo>
                  <a:lnTo>
                    <a:pt x="23602" y="3442"/>
                  </a:lnTo>
                  <a:lnTo>
                    <a:pt x="24206" y="3683"/>
                  </a:lnTo>
                  <a:lnTo>
                    <a:pt x="24809" y="3985"/>
                  </a:lnTo>
                  <a:lnTo>
                    <a:pt x="25352" y="4347"/>
                  </a:lnTo>
                  <a:lnTo>
                    <a:pt x="25896" y="4709"/>
                  </a:lnTo>
                  <a:lnTo>
                    <a:pt x="26439" y="5132"/>
                  </a:lnTo>
                  <a:lnTo>
                    <a:pt x="26922" y="5554"/>
                  </a:lnTo>
                  <a:lnTo>
                    <a:pt x="27405" y="6037"/>
                  </a:lnTo>
                  <a:lnTo>
                    <a:pt x="27888" y="6580"/>
                  </a:lnTo>
                  <a:lnTo>
                    <a:pt x="28733" y="7727"/>
                  </a:lnTo>
                  <a:lnTo>
                    <a:pt x="29517" y="8934"/>
                  </a:lnTo>
                  <a:lnTo>
                    <a:pt x="30181" y="10202"/>
                  </a:lnTo>
                  <a:lnTo>
                    <a:pt x="30785" y="11590"/>
                  </a:lnTo>
                  <a:lnTo>
                    <a:pt x="31268" y="12979"/>
                  </a:lnTo>
                  <a:lnTo>
                    <a:pt x="31690" y="14367"/>
                  </a:lnTo>
                  <a:lnTo>
                    <a:pt x="31992" y="15755"/>
                  </a:lnTo>
                  <a:lnTo>
                    <a:pt x="32234" y="17144"/>
                  </a:lnTo>
                  <a:lnTo>
                    <a:pt x="32354" y="18471"/>
                  </a:lnTo>
                  <a:lnTo>
                    <a:pt x="32415" y="19739"/>
                  </a:lnTo>
                  <a:lnTo>
                    <a:pt x="32415" y="20403"/>
                  </a:lnTo>
                  <a:lnTo>
                    <a:pt x="32354" y="21188"/>
                  </a:lnTo>
                  <a:lnTo>
                    <a:pt x="32234" y="22033"/>
                  </a:lnTo>
                  <a:lnTo>
                    <a:pt x="32052" y="22878"/>
                  </a:lnTo>
                  <a:lnTo>
                    <a:pt x="31751" y="23783"/>
                  </a:lnTo>
                  <a:lnTo>
                    <a:pt x="31388" y="24689"/>
                  </a:lnTo>
                  <a:lnTo>
                    <a:pt x="31087" y="25172"/>
                  </a:lnTo>
                  <a:lnTo>
                    <a:pt x="30845" y="25594"/>
                  </a:lnTo>
                  <a:lnTo>
                    <a:pt x="30483" y="26017"/>
                  </a:lnTo>
                  <a:lnTo>
                    <a:pt x="30121" y="26379"/>
                  </a:lnTo>
                  <a:lnTo>
                    <a:pt x="29517" y="26922"/>
                  </a:lnTo>
                  <a:lnTo>
                    <a:pt x="28853" y="27405"/>
                  </a:lnTo>
                  <a:lnTo>
                    <a:pt x="28129" y="27827"/>
                  </a:lnTo>
                  <a:lnTo>
                    <a:pt x="27344" y="28190"/>
                  </a:lnTo>
                  <a:lnTo>
                    <a:pt x="26499" y="28491"/>
                  </a:lnTo>
                  <a:lnTo>
                    <a:pt x="25654" y="28733"/>
                  </a:lnTo>
                  <a:lnTo>
                    <a:pt x="24809" y="28914"/>
                  </a:lnTo>
                  <a:lnTo>
                    <a:pt x="23240" y="28914"/>
                  </a:lnTo>
                  <a:lnTo>
                    <a:pt x="22515" y="28854"/>
                  </a:lnTo>
                  <a:lnTo>
                    <a:pt x="21851" y="28672"/>
                  </a:lnTo>
                  <a:lnTo>
                    <a:pt x="21187" y="28491"/>
                  </a:lnTo>
                  <a:lnTo>
                    <a:pt x="20584" y="28250"/>
                  </a:lnTo>
                  <a:lnTo>
                    <a:pt x="19980" y="27948"/>
                  </a:lnTo>
                  <a:lnTo>
                    <a:pt x="19437" y="27646"/>
                  </a:lnTo>
                  <a:lnTo>
                    <a:pt x="18833" y="27284"/>
                  </a:lnTo>
                  <a:lnTo>
                    <a:pt x="18350" y="26862"/>
                  </a:lnTo>
                  <a:lnTo>
                    <a:pt x="17807" y="26439"/>
                  </a:lnTo>
                  <a:lnTo>
                    <a:pt x="17385" y="25956"/>
                  </a:lnTo>
                  <a:lnTo>
                    <a:pt x="16902" y="25413"/>
                  </a:lnTo>
                  <a:lnTo>
                    <a:pt x="16057" y="24326"/>
                  </a:lnTo>
                  <a:lnTo>
                    <a:pt x="15332" y="23119"/>
                  </a:lnTo>
                  <a:lnTo>
                    <a:pt x="14668" y="21852"/>
                  </a:lnTo>
                  <a:lnTo>
                    <a:pt x="14125" y="20524"/>
                  </a:lnTo>
                  <a:lnTo>
                    <a:pt x="13642" y="19196"/>
                  </a:lnTo>
                  <a:lnTo>
                    <a:pt x="13220" y="17868"/>
                  </a:lnTo>
                  <a:lnTo>
                    <a:pt x="12918" y="16480"/>
                  </a:lnTo>
                  <a:lnTo>
                    <a:pt x="12737" y="15212"/>
                  </a:lnTo>
                  <a:lnTo>
                    <a:pt x="12616" y="13944"/>
                  </a:lnTo>
                  <a:lnTo>
                    <a:pt x="12556" y="12737"/>
                  </a:lnTo>
                  <a:lnTo>
                    <a:pt x="12616" y="11832"/>
                  </a:lnTo>
                  <a:lnTo>
                    <a:pt x="12677" y="10987"/>
                  </a:lnTo>
                  <a:lnTo>
                    <a:pt x="12797" y="10081"/>
                  </a:lnTo>
                  <a:lnTo>
                    <a:pt x="12978" y="9236"/>
                  </a:lnTo>
                  <a:lnTo>
                    <a:pt x="13280" y="8391"/>
                  </a:lnTo>
                  <a:lnTo>
                    <a:pt x="13582" y="7546"/>
                  </a:lnTo>
                  <a:lnTo>
                    <a:pt x="14065" y="6761"/>
                  </a:lnTo>
                  <a:lnTo>
                    <a:pt x="14548" y="6037"/>
                  </a:lnTo>
                  <a:lnTo>
                    <a:pt x="15151" y="5373"/>
                  </a:lnTo>
                  <a:lnTo>
                    <a:pt x="15815" y="4769"/>
                  </a:lnTo>
                  <a:lnTo>
                    <a:pt x="16600" y="4287"/>
                  </a:lnTo>
                  <a:lnTo>
                    <a:pt x="17385" y="3804"/>
                  </a:lnTo>
                  <a:lnTo>
                    <a:pt x="18290" y="3502"/>
                  </a:lnTo>
                  <a:lnTo>
                    <a:pt x="19135" y="3200"/>
                  </a:lnTo>
                  <a:lnTo>
                    <a:pt x="20041" y="3079"/>
                  </a:lnTo>
                  <a:lnTo>
                    <a:pt x="20946" y="3019"/>
                  </a:lnTo>
                  <a:close/>
                  <a:moveTo>
                    <a:pt x="26499" y="43582"/>
                  </a:moveTo>
                  <a:lnTo>
                    <a:pt x="27465" y="43702"/>
                  </a:lnTo>
                  <a:lnTo>
                    <a:pt x="29879" y="45393"/>
                  </a:lnTo>
                  <a:lnTo>
                    <a:pt x="31932" y="46962"/>
                  </a:lnTo>
                  <a:lnTo>
                    <a:pt x="32837" y="47686"/>
                  </a:lnTo>
                  <a:lnTo>
                    <a:pt x="33682" y="48411"/>
                  </a:lnTo>
                  <a:lnTo>
                    <a:pt x="34407" y="49075"/>
                  </a:lnTo>
                  <a:lnTo>
                    <a:pt x="35010" y="49799"/>
                  </a:lnTo>
                  <a:lnTo>
                    <a:pt x="35614" y="50463"/>
                  </a:lnTo>
                  <a:lnTo>
                    <a:pt x="36097" y="51127"/>
                  </a:lnTo>
                  <a:lnTo>
                    <a:pt x="36519" y="51851"/>
                  </a:lnTo>
                  <a:lnTo>
                    <a:pt x="36821" y="52515"/>
                  </a:lnTo>
                  <a:lnTo>
                    <a:pt x="37062" y="53300"/>
                  </a:lnTo>
                  <a:lnTo>
                    <a:pt x="37244" y="54024"/>
                  </a:lnTo>
                  <a:lnTo>
                    <a:pt x="37364" y="54869"/>
                  </a:lnTo>
                  <a:lnTo>
                    <a:pt x="37425" y="55714"/>
                  </a:lnTo>
                  <a:lnTo>
                    <a:pt x="37364" y="56740"/>
                  </a:lnTo>
                  <a:lnTo>
                    <a:pt x="37183" y="57706"/>
                  </a:lnTo>
                  <a:lnTo>
                    <a:pt x="36942" y="58672"/>
                  </a:lnTo>
                  <a:lnTo>
                    <a:pt x="36519" y="59577"/>
                  </a:lnTo>
                  <a:lnTo>
                    <a:pt x="36036" y="60483"/>
                  </a:lnTo>
                  <a:lnTo>
                    <a:pt x="35493" y="61268"/>
                  </a:lnTo>
                  <a:lnTo>
                    <a:pt x="34769" y="62052"/>
                  </a:lnTo>
                  <a:lnTo>
                    <a:pt x="33984" y="62716"/>
                  </a:lnTo>
                  <a:lnTo>
                    <a:pt x="33079" y="63320"/>
                  </a:lnTo>
                  <a:lnTo>
                    <a:pt x="32113" y="63863"/>
                  </a:lnTo>
                  <a:lnTo>
                    <a:pt x="31026" y="64346"/>
                  </a:lnTo>
                  <a:lnTo>
                    <a:pt x="29819" y="64768"/>
                  </a:lnTo>
                  <a:lnTo>
                    <a:pt x="28491" y="65070"/>
                  </a:lnTo>
                  <a:lnTo>
                    <a:pt x="27103" y="65312"/>
                  </a:lnTo>
                  <a:lnTo>
                    <a:pt x="25594" y="65493"/>
                  </a:lnTo>
                  <a:lnTo>
                    <a:pt x="24024" y="65493"/>
                  </a:lnTo>
                  <a:lnTo>
                    <a:pt x="22274" y="65432"/>
                  </a:lnTo>
                  <a:lnTo>
                    <a:pt x="20523" y="65312"/>
                  </a:lnTo>
                  <a:lnTo>
                    <a:pt x="18954" y="65070"/>
                  </a:lnTo>
                  <a:lnTo>
                    <a:pt x="17445" y="64708"/>
                  </a:lnTo>
                  <a:lnTo>
                    <a:pt x="15996" y="64225"/>
                  </a:lnTo>
                  <a:lnTo>
                    <a:pt x="14668" y="63682"/>
                  </a:lnTo>
                  <a:lnTo>
                    <a:pt x="13461" y="63078"/>
                  </a:lnTo>
                  <a:lnTo>
                    <a:pt x="12375" y="62414"/>
                  </a:lnTo>
                  <a:lnTo>
                    <a:pt x="11409" y="61630"/>
                  </a:lnTo>
                  <a:lnTo>
                    <a:pt x="10504" y="60785"/>
                  </a:lnTo>
                  <a:lnTo>
                    <a:pt x="9779" y="59879"/>
                  </a:lnTo>
                  <a:lnTo>
                    <a:pt x="9176" y="58853"/>
                  </a:lnTo>
                  <a:lnTo>
                    <a:pt x="8693" y="57827"/>
                  </a:lnTo>
                  <a:lnTo>
                    <a:pt x="8451" y="57284"/>
                  </a:lnTo>
                  <a:lnTo>
                    <a:pt x="8331" y="56740"/>
                  </a:lnTo>
                  <a:lnTo>
                    <a:pt x="8210" y="56197"/>
                  </a:lnTo>
                  <a:lnTo>
                    <a:pt x="8089" y="55594"/>
                  </a:lnTo>
                  <a:lnTo>
                    <a:pt x="8029" y="54990"/>
                  </a:lnTo>
                  <a:lnTo>
                    <a:pt x="8029" y="54386"/>
                  </a:lnTo>
                  <a:lnTo>
                    <a:pt x="8089" y="53240"/>
                  </a:lnTo>
                  <a:lnTo>
                    <a:pt x="8270" y="52213"/>
                  </a:lnTo>
                  <a:lnTo>
                    <a:pt x="8572" y="51187"/>
                  </a:lnTo>
                  <a:lnTo>
                    <a:pt x="8934" y="50342"/>
                  </a:lnTo>
                  <a:lnTo>
                    <a:pt x="9417" y="49497"/>
                  </a:lnTo>
                  <a:lnTo>
                    <a:pt x="9960" y="48773"/>
                  </a:lnTo>
                  <a:lnTo>
                    <a:pt x="10564" y="48169"/>
                  </a:lnTo>
                  <a:lnTo>
                    <a:pt x="11167" y="47566"/>
                  </a:lnTo>
                  <a:lnTo>
                    <a:pt x="11831" y="47083"/>
                  </a:lnTo>
                  <a:lnTo>
                    <a:pt x="12495" y="46600"/>
                  </a:lnTo>
                  <a:lnTo>
                    <a:pt x="13159" y="46238"/>
                  </a:lnTo>
                  <a:lnTo>
                    <a:pt x="13763" y="45936"/>
                  </a:lnTo>
                  <a:lnTo>
                    <a:pt x="14910" y="45393"/>
                  </a:lnTo>
                  <a:lnTo>
                    <a:pt x="15815" y="45030"/>
                  </a:lnTo>
                  <a:lnTo>
                    <a:pt x="17324" y="44608"/>
                  </a:lnTo>
                  <a:lnTo>
                    <a:pt x="18833" y="44306"/>
                  </a:lnTo>
                  <a:lnTo>
                    <a:pt x="20342" y="44004"/>
                  </a:lnTo>
                  <a:lnTo>
                    <a:pt x="21731" y="43823"/>
                  </a:lnTo>
                  <a:lnTo>
                    <a:pt x="22998" y="43702"/>
                  </a:lnTo>
                  <a:lnTo>
                    <a:pt x="24085" y="43642"/>
                  </a:lnTo>
                  <a:lnTo>
                    <a:pt x="25413" y="43582"/>
                  </a:lnTo>
                  <a:close/>
                  <a:moveTo>
                    <a:pt x="26680" y="1"/>
                  </a:moveTo>
                  <a:lnTo>
                    <a:pt x="24749" y="61"/>
                  </a:lnTo>
                  <a:lnTo>
                    <a:pt x="22757" y="182"/>
                  </a:lnTo>
                  <a:lnTo>
                    <a:pt x="21731" y="303"/>
                  </a:lnTo>
                  <a:lnTo>
                    <a:pt x="20705" y="484"/>
                  </a:lnTo>
                  <a:lnTo>
                    <a:pt x="19678" y="665"/>
                  </a:lnTo>
                  <a:lnTo>
                    <a:pt x="18652" y="906"/>
                  </a:lnTo>
                  <a:lnTo>
                    <a:pt x="17566" y="1208"/>
                  </a:lnTo>
                  <a:lnTo>
                    <a:pt x="16540" y="1570"/>
                  </a:lnTo>
                  <a:lnTo>
                    <a:pt x="15453" y="1932"/>
                  </a:lnTo>
                  <a:lnTo>
                    <a:pt x="14427" y="2415"/>
                  </a:lnTo>
                  <a:lnTo>
                    <a:pt x="13401" y="2959"/>
                  </a:lnTo>
                  <a:lnTo>
                    <a:pt x="12375" y="3562"/>
                  </a:lnTo>
                  <a:lnTo>
                    <a:pt x="11349" y="4226"/>
                  </a:lnTo>
                  <a:lnTo>
                    <a:pt x="10383" y="5011"/>
                  </a:lnTo>
                  <a:lnTo>
                    <a:pt x="9658" y="5675"/>
                  </a:lnTo>
                  <a:lnTo>
                    <a:pt x="8994" y="6339"/>
                  </a:lnTo>
                  <a:lnTo>
                    <a:pt x="8391" y="7003"/>
                  </a:lnTo>
                  <a:lnTo>
                    <a:pt x="7848" y="7727"/>
                  </a:lnTo>
                  <a:lnTo>
                    <a:pt x="7304" y="8512"/>
                  </a:lnTo>
                  <a:lnTo>
                    <a:pt x="6821" y="9236"/>
                  </a:lnTo>
                  <a:lnTo>
                    <a:pt x="6399" y="10021"/>
                  </a:lnTo>
                  <a:lnTo>
                    <a:pt x="5976" y="10806"/>
                  </a:lnTo>
                  <a:lnTo>
                    <a:pt x="5675" y="11590"/>
                  </a:lnTo>
                  <a:lnTo>
                    <a:pt x="5373" y="12375"/>
                  </a:lnTo>
                  <a:lnTo>
                    <a:pt x="5131" y="13220"/>
                  </a:lnTo>
                  <a:lnTo>
                    <a:pt x="4950" y="14005"/>
                  </a:lnTo>
                  <a:lnTo>
                    <a:pt x="4769" y="14789"/>
                  </a:lnTo>
                  <a:lnTo>
                    <a:pt x="4648" y="15634"/>
                  </a:lnTo>
                  <a:lnTo>
                    <a:pt x="4588" y="16419"/>
                  </a:lnTo>
                  <a:lnTo>
                    <a:pt x="4588" y="17204"/>
                  </a:lnTo>
                  <a:lnTo>
                    <a:pt x="4648" y="18532"/>
                  </a:lnTo>
                  <a:lnTo>
                    <a:pt x="4830" y="19860"/>
                  </a:lnTo>
                  <a:lnTo>
                    <a:pt x="5131" y="21127"/>
                  </a:lnTo>
                  <a:lnTo>
                    <a:pt x="5554" y="22455"/>
                  </a:lnTo>
                  <a:lnTo>
                    <a:pt x="6097" y="23663"/>
                  </a:lnTo>
                  <a:lnTo>
                    <a:pt x="6821" y="24870"/>
                  </a:lnTo>
                  <a:lnTo>
                    <a:pt x="7606" y="25956"/>
                  </a:lnTo>
                  <a:lnTo>
                    <a:pt x="8512" y="26982"/>
                  </a:lnTo>
                  <a:lnTo>
                    <a:pt x="9538" y="27948"/>
                  </a:lnTo>
                  <a:lnTo>
                    <a:pt x="10081" y="28431"/>
                  </a:lnTo>
                  <a:lnTo>
                    <a:pt x="10624" y="28854"/>
                  </a:lnTo>
                  <a:lnTo>
                    <a:pt x="11228" y="29216"/>
                  </a:lnTo>
                  <a:lnTo>
                    <a:pt x="11892" y="29578"/>
                  </a:lnTo>
                  <a:lnTo>
                    <a:pt x="12556" y="29940"/>
                  </a:lnTo>
                  <a:lnTo>
                    <a:pt x="13220" y="30242"/>
                  </a:lnTo>
                  <a:lnTo>
                    <a:pt x="13944" y="30544"/>
                  </a:lnTo>
                  <a:lnTo>
                    <a:pt x="14668" y="30785"/>
                  </a:lnTo>
                  <a:lnTo>
                    <a:pt x="15453" y="30966"/>
                  </a:lnTo>
                  <a:lnTo>
                    <a:pt x="16238" y="31147"/>
                  </a:lnTo>
                  <a:lnTo>
                    <a:pt x="17083" y="31328"/>
                  </a:lnTo>
                  <a:lnTo>
                    <a:pt x="17928" y="31389"/>
                  </a:lnTo>
                  <a:lnTo>
                    <a:pt x="18773" y="31449"/>
                  </a:lnTo>
                  <a:lnTo>
                    <a:pt x="19678" y="31509"/>
                  </a:lnTo>
                  <a:lnTo>
                    <a:pt x="21067" y="31449"/>
                  </a:lnTo>
                  <a:lnTo>
                    <a:pt x="22576" y="31328"/>
                  </a:lnTo>
                  <a:lnTo>
                    <a:pt x="22576" y="31328"/>
                  </a:lnTo>
                  <a:lnTo>
                    <a:pt x="22214" y="32113"/>
                  </a:lnTo>
                  <a:lnTo>
                    <a:pt x="21972" y="32898"/>
                  </a:lnTo>
                  <a:lnTo>
                    <a:pt x="21731" y="33803"/>
                  </a:lnTo>
                  <a:lnTo>
                    <a:pt x="21670" y="34286"/>
                  </a:lnTo>
                  <a:lnTo>
                    <a:pt x="21670" y="34829"/>
                  </a:lnTo>
                  <a:lnTo>
                    <a:pt x="21731" y="35855"/>
                  </a:lnTo>
                  <a:lnTo>
                    <a:pt x="21912" y="36761"/>
                  </a:lnTo>
                  <a:lnTo>
                    <a:pt x="22214" y="37606"/>
                  </a:lnTo>
                  <a:lnTo>
                    <a:pt x="22576" y="38391"/>
                  </a:lnTo>
                  <a:lnTo>
                    <a:pt x="22998" y="39115"/>
                  </a:lnTo>
                  <a:lnTo>
                    <a:pt x="23421" y="39779"/>
                  </a:lnTo>
                  <a:lnTo>
                    <a:pt x="24387" y="41047"/>
                  </a:lnTo>
                  <a:lnTo>
                    <a:pt x="22696" y="41167"/>
                  </a:lnTo>
                  <a:lnTo>
                    <a:pt x="20765" y="41348"/>
                  </a:lnTo>
                  <a:lnTo>
                    <a:pt x="18592" y="41590"/>
                  </a:lnTo>
                  <a:lnTo>
                    <a:pt x="16298" y="41952"/>
                  </a:lnTo>
                  <a:lnTo>
                    <a:pt x="15091" y="42193"/>
                  </a:lnTo>
                  <a:lnTo>
                    <a:pt x="13944" y="42435"/>
                  </a:lnTo>
                  <a:lnTo>
                    <a:pt x="12737" y="42797"/>
                  </a:lnTo>
                  <a:lnTo>
                    <a:pt x="11530" y="43159"/>
                  </a:lnTo>
                  <a:lnTo>
                    <a:pt x="10383" y="43582"/>
                  </a:lnTo>
                  <a:lnTo>
                    <a:pt x="9236" y="44065"/>
                  </a:lnTo>
                  <a:lnTo>
                    <a:pt x="8089" y="44608"/>
                  </a:lnTo>
                  <a:lnTo>
                    <a:pt x="7003" y="45211"/>
                  </a:lnTo>
                  <a:lnTo>
                    <a:pt x="6037" y="45815"/>
                  </a:lnTo>
                  <a:lnTo>
                    <a:pt x="5192" y="46479"/>
                  </a:lnTo>
                  <a:lnTo>
                    <a:pt x="4407" y="47143"/>
                  </a:lnTo>
                  <a:lnTo>
                    <a:pt x="3683" y="47867"/>
                  </a:lnTo>
                  <a:lnTo>
                    <a:pt x="3019" y="48531"/>
                  </a:lnTo>
                  <a:lnTo>
                    <a:pt x="2415" y="49256"/>
                  </a:lnTo>
                  <a:lnTo>
                    <a:pt x="1932" y="49980"/>
                  </a:lnTo>
                  <a:lnTo>
                    <a:pt x="1510" y="50765"/>
                  </a:lnTo>
                  <a:lnTo>
                    <a:pt x="1148" y="51489"/>
                  </a:lnTo>
                  <a:lnTo>
                    <a:pt x="785" y="52213"/>
                  </a:lnTo>
                  <a:lnTo>
                    <a:pt x="544" y="52938"/>
                  </a:lnTo>
                  <a:lnTo>
                    <a:pt x="363" y="53662"/>
                  </a:lnTo>
                  <a:lnTo>
                    <a:pt x="182" y="54326"/>
                  </a:lnTo>
                  <a:lnTo>
                    <a:pt x="121" y="55050"/>
                  </a:lnTo>
                  <a:lnTo>
                    <a:pt x="61" y="55714"/>
                  </a:lnTo>
                  <a:lnTo>
                    <a:pt x="1" y="56318"/>
                  </a:lnTo>
                  <a:lnTo>
                    <a:pt x="61" y="56982"/>
                  </a:lnTo>
                  <a:lnTo>
                    <a:pt x="61" y="57586"/>
                  </a:lnTo>
                  <a:lnTo>
                    <a:pt x="182" y="58189"/>
                  </a:lnTo>
                  <a:lnTo>
                    <a:pt x="302" y="58793"/>
                  </a:lnTo>
                  <a:lnTo>
                    <a:pt x="484" y="59396"/>
                  </a:lnTo>
                  <a:lnTo>
                    <a:pt x="665" y="60000"/>
                  </a:lnTo>
                  <a:lnTo>
                    <a:pt x="906" y="60604"/>
                  </a:lnTo>
                  <a:lnTo>
                    <a:pt x="1208" y="61207"/>
                  </a:lnTo>
                  <a:lnTo>
                    <a:pt x="1510" y="61750"/>
                  </a:lnTo>
                  <a:lnTo>
                    <a:pt x="1872" y="62354"/>
                  </a:lnTo>
                  <a:lnTo>
                    <a:pt x="2294" y="62897"/>
                  </a:lnTo>
                  <a:lnTo>
                    <a:pt x="2717" y="63380"/>
                  </a:lnTo>
                  <a:lnTo>
                    <a:pt x="3200" y="63923"/>
                  </a:lnTo>
                  <a:lnTo>
                    <a:pt x="3683" y="64406"/>
                  </a:lnTo>
                  <a:lnTo>
                    <a:pt x="4286" y="64889"/>
                  </a:lnTo>
                  <a:lnTo>
                    <a:pt x="4830" y="65372"/>
                  </a:lnTo>
                  <a:lnTo>
                    <a:pt x="5494" y="65795"/>
                  </a:lnTo>
                  <a:lnTo>
                    <a:pt x="6158" y="66217"/>
                  </a:lnTo>
                  <a:lnTo>
                    <a:pt x="6821" y="66640"/>
                  </a:lnTo>
                  <a:lnTo>
                    <a:pt x="7606" y="67002"/>
                  </a:lnTo>
                  <a:lnTo>
                    <a:pt x="8391" y="67364"/>
                  </a:lnTo>
                  <a:lnTo>
                    <a:pt x="9176" y="67666"/>
                  </a:lnTo>
                  <a:lnTo>
                    <a:pt x="10021" y="67968"/>
                  </a:lnTo>
                  <a:lnTo>
                    <a:pt x="10926" y="68269"/>
                  </a:lnTo>
                  <a:lnTo>
                    <a:pt x="11892" y="68511"/>
                  </a:lnTo>
                  <a:lnTo>
                    <a:pt x="12858" y="68692"/>
                  </a:lnTo>
                  <a:lnTo>
                    <a:pt x="13884" y="68873"/>
                  </a:lnTo>
                  <a:lnTo>
                    <a:pt x="14970" y="69054"/>
                  </a:lnTo>
                  <a:lnTo>
                    <a:pt x="16057" y="69175"/>
                  </a:lnTo>
                  <a:lnTo>
                    <a:pt x="17204" y="69235"/>
                  </a:lnTo>
                  <a:lnTo>
                    <a:pt x="18350" y="69296"/>
                  </a:lnTo>
                  <a:lnTo>
                    <a:pt x="19558" y="69356"/>
                  </a:lnTo>
                  <a:lnTo>
                    <a:pt x="21006" y="69296"/>
                  </a:lnTo>
                  <a:lnTo>
                    <a:pt x="22395" y="69235"/>
                  </a:lnTo>
                  <a:lnTo>
                    <a:pt x="23783" y="69115"/>
                  </a:lnTo>
                  <a:lnTo>
                    <a:pt x="25111" y="68933"/>
                  </a:lnTo>
                  <a:lnTo>
                    <a:pt x="26379" y="68752"/>
                  </a:lnTo>
                  <a:lnTo>
                    <a:pt x="27586" y="68451"/>
                  </a:lnTo>
                  <a:lnTo>
                    <a:pt x="28793" y="68209"/>
                  </a:lnTo>
                  <a:lnTo>
                    <a:pt x="29940" y="67847"/>
                  </a:lnTo>
                  <a:lnTo>
                    <a:pt x="31026" y="67485"/>
                  </a:lnTo>
                  <a:lnTo>
                    <a:pt x="32052" y="67062"/>
                  </a:lnTo>
                  <a:lnTo>
                    <a:pt x="33079" y="66640"/>
                  </a:lnTo>
                  <a:lnTo>
                    <a:pt x="34044" y="66157"/>
                  </a:lnTo>
                  <a:lnTo>
                    <a:pt x="34950" y="65614"/>
                  </a:lnTo>
                  <a:lnTo>
                    <a:pt x="35795" y="65131"/>
                  </a:lnTo>
                  <a:lnTo>
                    <a:pt x="36640" y="64527"/>
                  </a:lnTo>
                  <a:lnTo>
                    <a:pt x="37425" y="63923"/>
                  </a:lnTo>
                  <a:lnTo>
                    <a:pt x="38149" y="63320"/>
                  </a:lnTo>
                  <a:lnTo>
                    <a:pt x="38813" y="62656"/>
                  </a:lnTo>
                  <a:lnTo>
                    <a:pt x="39477" y="62052"/>
                  </a:lnTo>
                  <a:lnTo>
                    <a:pt x="40081" y="61328"/>
                  </a:lnTo>
                  <a:lnTo>
                    <a:pt x="40624" y="60664"/>
                  </a:lnTo>
                  <a:lnTo>
                    <a:pt x="41107" y="59940"/>
                  </a:lnTo>
                  <a:lnTo>
                    <a:pt x="41529" y="59155"/>
                  </a:lnTo>
                  <a:lnTo>
                    <a:pt x="41952" y="58431"/>
                  </a:lnTo>
                  <a:lnTo>
                    <a:pt x="42314" y="57646"/>
                  </a:lnTo>
                  <a:lnTo>
                    <a:pt x="42616" y="56922"/>
                  </a:lnTo>
                  <a:lnTo>
                    <a:pt x="42917" y="56137"/>
                  </a:lnTo>
                  <a:lnTo>
                    <a:pt x="43099" y="55352"/>
                  </a:lnTo>
                  <a:lnTo>
                    <a:pt x="43280" y="54567"/>
                  </a:lnTo>
                  <a:lnTo>
                    <a:pt x="43400" y="53722"/>
                  </a:lnTo>
                  <a:lnTo>
                    <a:pt x="43461" y="52938"/>
                  </a:lnTo>
                  <a:lnTo>
                    <a:pt x="43521" y="52153"/>
                  </a:lnTo>
                  <a:lnTo>
                    <a:pt x="43461" y="51006"/>
                  </a:lnTo>
                  <a:lnTo>
                    <a:pt x="43340" y="49920"/>
                  </a:lnTo>
                  <a:lnTo>
                    <a:pt x="43159" y="48894"/>
                  </a:lnTo>
                  <a:lnTo>
                    <a:pt x="42857" y="47988"/>
                  </a:lnTo>
                  <a:lnTo>
                    <a:pt x="42555" y="47083"/>
                  </a:lnTo>
                  <a:lnTo>
                    <a:pt x="42133" y="46238"/>
                  </a:lnTo>
                  <a:lnTo>
                    <a:pt x="41710" y="45453"/>
                  </a:lnTo>
                  <a:lnTo>
                    <a:pt x="41167" y="44668"/>
                  </a:lnTo>
                  <a:lnTo>
                    <a:pt x="40624" y="43944"/>
                  </a:lnTo>
                  <a:lnTo>
                    <a:pt x="40020" y="43280"/>
                  </a:lnTo>
                  <a:lnTo>
                    <a:pt x="39417" y="42556"/>
                  </a:lnTo>
                  <a:lnTo>
                    <a:pt x="38753" y="41952"/>
                  </a:lnTo>
                  <a:lnTo>
                    <a:pt x="37364" y="40684"/>
                  </a:lnTo>
                  <a:lnTo>
                    <a:pt x="35855" y="39417"/>
                  </a:lnTo>
                  <a:lnTo>
                    <a:pt x="32596" y="36882"/>
                  </a:lnTo>
                  <a:lnTo>
                    <a:pt x="31811" y="36157"/>
                  </a:lnTo>
                  <a:lnTo>
                    <a:pt x="31388" y="35795"/>
                  </a:lnTo>
                  <a:lnTo>
                    <a:pt x="31026" y="35373"/>
                  </a:lnTo>
                  <a:lnTo>
                    <a:pt x="30725" y="34829"/>
                  </a:lnTo>
                  <a:lnTo>
                    <a:pt x="30423" y="34286"/>
                  </a:lnTo>
                  <a:lnTo>
                    <a:pt x="30302" y="33682"/>
                  </a:lnTo>
                  <a:lnTo>
                    <a:pt x="30242" y="32958"/>
                  </a:lnTo>
                  <a:lnTo>
                    <a:pt x="30302" y="32234"/>
                  </a:lnTo>
                  <a:lnTo>
                    <a:pt x="30423" y="31570"/>
                  </a:lnTo>
                  <a:lnTo>
                    <a:pt x="30725" y="30966"/>
                  </a:lnTo>
                  <a:lnTo>
                    <a:pt x="31026" y="30423"/>
                  </a:lnTo>
                  <a:lnTo>
                    <a:pt x="31449" y="29880"/>
                  </a:lnTo>
                  <a:lnTo>
                    <a:pt x="31871" y="29397"/>
                  </a:lnTo>
                  <a:lnTo>
                    <a:pt x="32777" y="28491"/>
                  </a:lnTo>
                  <a:lnTo>
                    <a:pt x="34165" y="27345"/>
                  </a:lnTo>
                  <a:lnTo>
                    <a:pt x="35553" y="26137"/>
                  </a:lnTo>
                  <a:lnTo>
                    <a:pt x="36217" y="25534"/>
                  </a:lnTo>
                  <a:lnTo>
                    <a:pt x="36881" y="24870"/>
                  </a:lnTo>
                  <a:lnTo>
                    <a:pt x="37485" y="24145"/>
                  </a:lnTo>
                  <a:lnTo>
                    <a:pt x="38028" y="23421"/>
                  </a:lnTo>
                  <a:lnTo>
                    <a:pt x="38511" y="22636"/>
                  </a:lnTo>
                  <a:lnTo>
                    <a:pt x="38994" y="21852"/>
                  </a:lnTo>
                  <a:lnTo>
                    <a:pt x="39417" y="20946"/>
                  </a:lnTo>
                  <a:lnTo>
                    <a:pt x="39718" y="19980"/>
                  </a:lnTo>
                  <a:lnTo>
                    <a:pt x="40020" y="19015"/>
                  </a:lnTo>
                  <a:lnTo>
                    <a:pt x="40262" y="17928"/>
                  </a:lnTo>
                  <a:lnTo>
                    <a:pt x="40382" y="16781"/>
                  </a:lnTo>
                  <a:lnTo>
                    <a:pt x="40382" y="15574"/>
                  </a:lnTo>
                  <a:lnTo>
                    <a:pt x="40382" y="14307"/>
                  </a:lnTo>
                  <a:lnTo>
                    <a:pt x="40201" y="13099"/>
                  </a:lnTo>
                  <a:lnTo>
                    <a:pt x="39960" y="12013"/>
                  </a:lnTo>
                  <a:lnTo>
                    <a:pt x="39718" y="10987"/>
                  </a:lnTo>
                  <a:lnTo>
                    <a:pt x="39356" y="10021"/>
                  </a:lnTo>
                  <a:lnTo>
                    <a:pt x="38934" y="9115"/>
                  </a:lnTo>
                  <a:lnTo>
                    <a:pt x="38451" y="8270"/>
                  </a:lnTo>
                  <a:lnTo>
                    <a:pt x="37968" y="7486"/>
                  </a:lnTo>
                  <a:lnTo>
                    <a:pt x="37425" y="6761"/>
                  </a:lnTo>
                  <a:lnTo>
                    <a:pt x="36881" y="6097"/>
                  </a:lnTo>
                  <a:lnTo>
                    <a:pt x="36398" y="5494"/>
                  </a:lnTo>
                  <a:lnTo>
                    <a:pt x="35855" y="4951"/>
                  </a:lnTo>
                  <a:lnTo>
                    <a:pt x="34829" y="4045"/>
                  </a:lnTo>
                  <a:lnTo>
                    <a:pt x="33924" y="3260"/>
                  </a:lnTo>
                  <a:lnTo>
                    <a:pt x="39598" y="3260"/>
                  </a:lnTo>
                  <a:lnTo>
                    <a:pt x="45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5"/>
            <p:cNvSpPr/>
            <p:nvPr/>
          </p:nvSpPr>
          <p:spPr>
            <a:xfrm>
              <a:off x="4736523" y="2360247"/>
              <a:ext cx="496500" cy="647400"/>
            </a:xfrm>
            <a:custGeom>
              <a:rect b="b" l="l" r="r" t="t"/>
              <a:pathLst>
                <a:path extrusionOk="0" fill="none" h="25896" w="19860">
                  <a:moveTo>
                    <a:pt x="17566" y="23361"/>
                  </a:moveTo>
                  <a:lnTo>
                    <a:pt x="17566" y="23361"/>
                  </a:lnTo>
                  <a:lnTo>
                    <a:pt x="17928" y="22999"/>
                  </a:lnTo>
                  <a:lnTo>
                    <a:pt x="18290" y="22576"/>
                  </a:lnTo>
                  <a:lnTo>
                    <a:pt x="18532" y="22154"/>
                  </a:lnTo>
                  <a:lnTo>
                    <a:pt x="18833" y="21671"/>
                  </a:lnTo>
                  <a:lnTo>
                    <a:pt x="19196" y="20765"/>
                  </a:lnTo>
                  <a:lnTo>
                    <a:pt x="19497" y="19860"/>
                  </a:lnTo>
                  <a:lnTo>
                    <a:pt x="19679" y="19015"/>
                  </a:lnTo>
                  <a:lnTo>
                    <a:pt x="19799" y="18170"/>
                  </a:lnTo>
                  <a:lnTo>
                    <a:pt x="19860" y="17385"/>
                  </a:lnTo>
                  <a:lnTo>
                    <a:pt x="19860" y="16721"/>
                  </a:lnTo>
                  <a:lnTo>
                    <a:pt x="19860" y="16721"/>
                  </a:lnTo>
                  <a:lnTo>
                    <a:pt x="19799" y="15453"/>
                  </a:lnTo>
                  <a:lnTo>
                    <a:pt x="19679" y="14126"/>
                  </a:lnTo>
                  <a:lnTo>
                    <a:pt x="19437" y="12737"/>
                  </a:lnTo>
                  <a:lnTo>
                    <a:pt x="19135" y="11349"/>
                  </a:lnTo>
                  <a:lnTo>
                    <a:pt x="18713" y="9961"/>
                  </a:lnTo>
                  <a:lnTo>
                    <a:pt x="18230" y="8572"/>
                  </a:lnTo>
                  <a:lnTo>
                    <a:pt x="17626" y="7184"/>
                  </a:lnTo>
                  <a:lnTo>
                    <a:pt x="16962" y="5916"/>
                  </a:lnTo>
                  <a:lnTo>
                    <a:pt x="16178" y="4709"/>
                  </a:lnTo>
                  <a:lnTo>
                    <a:pt x="15333" y="3562"/>
                  </a:lnTo>
                  <a:lnTo>
                    <a:pt x="14850" y="3019"/>
                  </a:lnTo>
                  <a:lnTo>
                    <a:pt x="14367" y="2536"/>
                  </a:lnTo>
                  <a:lnTo>
                    <a:pt x="13884" y="2114"/>
                  </a:lnTo>
                  <a:lnTo>
                    <a:pt x="13341" y="1691"/>
                  </a:lnTo>
                  <a:lnTo>
                    <a:pt x="12797" y="1329"/>
                  </a:lnTo>
                  <a:lnTo>
                    <a:pt x="12254" y="967"/>
                  </a:lnTo>
                  <a:lnTo>
                    <a:pt x="11651" y="665"/>
                  </a:lnTo>
                  <a:lnTo>
                    <a:pt x="11047" y="424"/>
                  </a:lnTo>
                  <a:lnTo>
                    <a:pt x="10383" y="242"/>
                  </a:lnTo>
                  <a:lnTo>
                    <a:pt x="9779" y="122"/>
                  </a:lnTo>
                  <a:lnTo>
                    <a:pt x="9055" y="1"/>
                  </a:lnTo>
                  <a:lnTo>
                    <a:pt x="8391" y="1"/>
                  </a:lnTo>
                  <a:lnTo>
                    <a:pt x="8391" y="1"/>
                  </a:lnTo>
                  <a:lnTo>
                    <a:pt x="7486" y="61"/>
                  </a:lnTo>
                  <a:lnTo>
                    <a:pt x="6580" y="182"/>
                  </a:lnTo>
                  <a:lnTo>
                    <a:pt x="5735" y="484"/>
                  </a:lnTo>
                  <a:lnTo>
                    <a:pt x="4830" y="786"/>
                  </a:lnTo>
                  <a:lnTo>
                    <a:pt x="4045" y="1269"/>
                  </a:lnTo>
                  <a:lnTo>
                    <a:pt x="3260" y="1751"/>
                  </a:lnTo>
                  <a:lnTo>
                    <a:pt x="2596" y="2355"/>
                  </a:lnTo>
                  <a:lnTo>
                    <a:pt x="1993" y="3019"/>
                  </a:lnTo>
                  <a:lnTo>
                    <a:pt x="1993" y="3019"/>
                  </a:lnTo>
                  <a:lnTo>
                    <a:pt x="1510" y="3743"/>
                  </a:lnTo>
                  <a:lnTo>
                    <a:pt x="1027" y="4528"/>
                  </a:lnTo>
                  <a:lnTo>
                    <a:pt x="725" y="5373"/>
                  </a:lnTo>
                  <a:lnTo>
                    <a:pt x="423" y="6218"/>
                  </a:lnTo>
                  <a:lnTo>
                    <a:pt x="242" y="7063"/>
                  </a:lnTo>
                  <a:lnTo>
                    <a:pt x="122" y="7969"/>
                  </a:lnTo>
                  <a:lnTo>
                    <a:pt x="61" y="8814"/>
                  </a:lnTo>
                  <a:lnTo>
                    <a:pt x="1" y="9719"/>
                  </a:lnTo>
                  <a:lnTo>
                    <a:pt x="1" y="9719"/>
                  </a:lnTo>
                  <a:lnTo>
                    <a:pt x="61" y="10926"/>
                  </a:lnTo>
                  <a:lnTo>
                    <a:pt x="182" y="12194"/>
                  </a:lnTo>
                  <a:lnTo>
                    <a:pt x="363" y="13462"/>
                  </a:lnTo>
                  <a:lnTo>
                    <a:pt x="665" y="14850"/>
                  </a:lnTo>
                  <a:lnTo>
                    <a:pt x="1087" y="16178"/>
                  </a:lnTo>
                  <a:lnTo>
                    <a:pt x="1570" y="17506"/>
                  </a:lnTo>
                  <a:lnTo>
                    <a:pt x="2113" y="18834"/>
                  </a:lnTo>
                  <a:lnTo>
                    <a:pt x="2777" y="20101"/>
                  </a:lnTo>
                  <a:lnTo>
                    <a:pt x="3502" y="21308"/>
                  </a:lnTo>
                  <a:lnTo>
                    <a:pt x="4347" y="22395"/>
                  </a:lnTo>
                  <a:lnTo>
                    <a:pt x="4830" y="22938"/>
                  </a:lnTo>
                  <a:lnTo>
                    <a:pt x="5252" y="23421"/>
                  </a:lnTo>
                  <a:lnTo>
                    <a:pt x="5795" y="23844"/>
                  </a:lnTo>
                  <a:lnTo>
                    <a:pt x="6278" y="24266"/>
                  </a:lnTo>
                  <a:lnTo>
                    <a:pt x="6882" y="24628"/>
                  </a:lnTo>
                  <a:lnTo>
                    <a:pt x="7425" y="24930"/>
                  </a:lnTo>
                  <a:lnTo>
                    <a:pt x="8029" y="25232"/>
                  </a:lnTo>
                  <a:lnTo>
                    <a:pt x="8632" y="25473"/>
                  </a:lnTo>
                  <a:lnTo>
                    <a:pt x="9296" y="25654"/>
                  </a:lnTo>
                  <a:lnTo>
                    <a:pt x="9960" y="25836"/>
                  </a:lnTo>
                  <a:lnTo>
                    <a:pt x="10685" y="25896"/>
                  </a:lnTo>
                  <a:lnTo>
                    <a:pt x="11409" y="25896"/>
                  </a:lnTo>
                  <a:lnTo>
                    <a:pt x="11409" y="25896"/>
                  </a:lnTo>
                  <a:lnTo>
                    <a:pt x="12254" y="25896"/>
                  </a:lnTo>
                  <a:lnTo>
                    <a:pt x="13099" y="25715"/>
                  </a:lnTo>
                  <a:lnTo>
                    <a:pt x="13944" y="25473"/>
                  </a:lnTo>
                  <a:lnTo>
                    <a:pt x="14789" y="25172"/>
                  </a:lnTo>
                  <a:lnTo>
                    <a:pt x="15574" y="24809"/>
                  </a:lnTo>
                  <a:lnTo>
                    <a:pt x="16298" y="24387"/>
                  </a:lnTo>
                  <a:lnTo>
                    <a:pt x="16962" y="23904"/>
                  </a:lnTo>
                  <a:lnTo>
                    <a:pt x="17566" y="233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5"/>
            <p:cNvSpPr/>
            <p:nvPr/>
          </p:nvSpPr>
          <p:spPr>
            <a:xfrm>
              <a:off x="4623348" y="3374326"/>
              <a:ext cx="734925" cy="547800"/>
            </a:xfrm>
            <a:custGeom>
              <a:rect b="b" l="l" r="r" t="t"/>
              <a:pathLst>
                <a:path extrusionOk="0" fill="none" h="21912" w="29397">
                  <a:moveTo>
                    <a:pt x="19437" y="121"/>
                  </a:moveTo>
                  <a:lnTo>
                    <a:pt x="19437" y="121"/>
                  </a:lnTo>
                  <a:lnTo>
                    <a:pt x="18471" y="1"/>
                  </a:lnTo>
                  <a:lnTo>
                    <a:pt x="17385" y="1"/>
                  </a:lnTo>
                  <a:lnTo>
                    <a:pt x="17385" y="1"/>
                  </a:lnTo>
                  <a:lnTo>
                    <a:pt x="16057" y="61"/>
                  </a:lnTo>
                  <a:lnTo>
                    <a:pt x="14970" y="121"/>
                  </a:lnTo>
                  <a:lnTo>
                    <a:pt x="13703" y="242"/>
                  </a:lnTo>
                  <a:lnTo>
                    <a:pt x="12314" y="423"/>
                  </a:lnTo>
                  <a:lnTo>
                    <a:pt x="10805" y="725"/>
                  </a:lnTo>
                  <a:lnTo>
                    <a:pt x="9296" y="1027"/>
                  </a:lnTo>
                  <a:lnTo>
                    <a:pt x="7787" y="1449"/>
                  </a:lnTo>
                  <a:lnTo>
                    <a:pt x="7787" y="1449"/>
                  </a:lnTo>
                  <a:lnTo>
                    <a:pt x="6882" y="1812"/>
                  </a:lnTo>
                  <a:lnTo>
                    <a:pt x="5735" y="2355"/>
                  </a:lnTo>
                  <a:lnTo>
                    <a:pt x="5131" y="2657"/>
                  </a:lnTo>
                  <a:lnTo>
                    <a:pt x="4467" y="3019"/>
                  </a:lnTo>
                  <a:lnTo>
                    <a:pt x="3803" y="3502"/>
                  </a:lnTo>
                  <a:lnTo>
                    <a:pt x="3139" y="3985"/>
                  </a:lnTo>
                  <a:lnTo>
                    <a:pt x="2536" y="4588"/>
                  </a:lnTo>
                  <a:lnTo>
                    <a:pt x="1932" y="5192"/>
                  </a:lnTo>
                  <a:lnTo>
                    <a:pt x="1389" y="5916"/>
                  </a:lnTo>
                  <a:lnTo>
                    <a:pt x="906" y="6761"/>
                  </a:lnTo>
                  <a:lnTo>
                    <a:pt x="544" y="7606"/>
                  </a:lnTo>
                  <a:lnTo>
                    <a:pt x="242" y="8632"/>
                  </a:lnTo>
                  <a:lnTo>
                    <a:pt x="61" y="9659"/>
                  </a:lnTo>
                  <a:lnTo>
                    <a:pt x="1" y="10805"/>
                  </a:lnTo>
                  <a:lnTo>
                    <a:pt x="1" y="10805"/>
                  </a:lnTo>
                  <a:lnTo>
                    <a:pt x="1" y="11409"/>
                  </a:lnTo>
                  <a:lnTo>
                    <a:pt x="61" y="12013"/>
                  </a:lnTo>
                  <a:lnTo>
                    <a:pt x="182" y="12616"/>
                  </a:lnTo>
                  <a:lnTo>
                    <a:pt x="303" y="13159"/>
                  </a:lnTo>
                  <a:lnTo>
                    <a:pt x="423" y="13703"/>
                  </a:lnTo>
                  <a:lnTo>
                    <a:pt x="665" y="14246"/>
                  </a:lnTo>
                  <a:lnTo>
                    <a:pt x="1148" y="15272"/>
                  </a:lnTo>
                  <a:lnTo>
                    <a:pt x="1751" y="16298"/>
                  </a:lnTo>
                  <a:lnTo>
                    <a:pt x="2476" y="17204"/>
                  </a:lnTo>
                  <a:lnTo>
                    <a:pt x="3381" y="18049"/>
                  </a:lnTo>
                  <a:lnTo>
                    <a:pt x="4347" y="18833"/>
                  </a:lnTo>
                  <a:lnTo>
                    <a:pt x="5433" y="19497"/>
                  </a:lnTo>
                  <a:lnTo>
                    <a:pt x="6640" y="20101"/>
                  </a:lnTo>
                  <a:lnTo>
                    <a:pt x="7968" y="20644"/>
                  </a:lnTo>
                  <a:lnTo>
                    <a:pt x="9417" y="21127"/>
                  </a:lnTo>
                  <a:lnTo>
                    <a:pt x="10926" y="21489"/>
                  </a:lnTo>
                  <a:lnTo>
                    <a:pt x="12495" y="21731"/>
                  </a:lnTo>
                  <a:lnTo>
                    <a:pt x="14246" y="21851"/>
                  </a:lnTo>
                  <a:lnTo>
                    <a:pt x="15996" y="21912"/>
                  </a:lnTo>
                  <a:lnTo>
                    <a:pt x="15996" y="21912"/>
                  </a:lnTo>
                  <a:lnTo>
                    <a:pt x="17566" y="21912"/>
                  </a:lnTo>
                  <a:lnTo>
                    <a:pt x="19075" y="21731"/>
                  </a:lnTo>
                  <a:lnTo>
                    <a:pt x="20463" y="21489"/>
                  </a:lnTo>
                  <a:lnTo>
                    <a:pt x="21791" y="21187"/>
                  </a:lnTo>
                  <a:lnTo>
                    <a:pt x="22998" y="20765"/>
                  </a:lnTo>
                  <a:lnTo>
                    <a:pt x="24085" y="20282"/>
                  </a:lnTo>
                  <a:lnTo>
                    <a:pt x="25051" y="19739"/>
                  </a:lnTo>
                  <a:lnTo>
                    <a:pt x="25956" y="19135"/>
                  </a:lnTo>
                  <a:lnTo>
                    <a:pt x="26741" y="18471"/>
                  </a:lnTo>
                  <a:lnTo>
                    <a:pt x="27465" y="17687"/>
                  </a:lnTo>
                  <a:lnTo>
                    <a:pt x="28008" y="16902"/>
                  </a:lnTo>
                  <a:lnTo>
                    <a:pt x="28491" y="15996"/>
                  </a:lnTo>
                  <a:lnTo>
                    <a:pt x="28914" y="15091"/>
                  </a:lnTo>
                  <a:lnTo>
                    <a:pt x="29155" y="14125"/>
                  </a:lnTo>
                  <a:lnTo>
                    <a:pt x="29336" y="13159"/>
                  </a:lnTo>
                  <a:lnTo>
                    <a:pt x="29397" y="12133"/>
                  </a:lnTo>
                  <a:lnTo>
                    <a:pt x="29397" y="12133"/>
                  </a:lnTo>
                  <a:lnTo>
                    <a:pt x="29336" y="11288"/>
                  </a:lnTo>
                  <a:lnTo>
                    <a:pt x="29216" y="10443"/>
                  </a:lnTo>
                  <a:lnTo>
                    <a:pt x="29034" y="9719"/>
                  </a:lnTo>
                  <a:lnTo>
                    <a:pt x="28793" y="8934"/>
                  </a:lnTo>
                  <a:lnTo>
                    <a:pt x="28491" y="8270"/>
                  </a:lnTo>
                  <a:lnTo>
                    <a:pt x="28069" y="7546"/>
                  </a:lnTo>
                  <a:lnTo>
                    <a:pt x="27586" y="6882"/>
                  </a:lnTo>
                  <a:lnTo>
                    <a:pt x="26982" y="6218"/>
                  </a:lnTo>
                  <a:lnTo>
                    <a:pt x="26379" y="5494"/>
                  </a:lnTo>
                  <a:lnTo>
                    <a:pt x="25654" y="4830"/>
                  </a:lnTo>
                  <a:lnTo>
                    <a:pt x="24809" y="4105"/>
                  </a:lnTo>
                  <a:lnTo>
                    <a:pt x="23904" y="3381"/>
                  </a:lnTo>
                  <a:lnTo>
                    <a:pt x="21851" y="1812"/>
                  </a:lnTo>
                  <a:lnTo>
                    <a:pt x="19437" y="1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5"/>
            <p:cNvSpPr/>
            <p:nvPr/>
          </p:nvSpPr>
          <p:spPr>
            <a:xfrm>
              <a:off x="4422648" y="2284800"/>
              <a:ext cx="1134825" cy="1733900"/>
            </a:xfrm>
            <a:custGeom>
              <a:rect b="b" l="l" r="r" t="t"/>
              <a:pathLst>
                <a:path extrusionOk="0" fill="none" h="69356" w="45393">
                  <a:moveTo>
                    <a:pt x="33924" y="3260"/>
                  </a:moveTo>
                  <a:lnTo>
                    <a:pt x="33924" y="3260"/>
                  </a:lnTo>
                  <a:lnTo>
                    <a:pt x="34829" y="4045"/>
                  </a:lnTo>
                  <a:lnTo>
                    <a:pt x="35855" y="4951"/>
                  </a:lnTo>
                  <a:lnTo>
                    <a:pt x="36398" y="5494"/>
                  </a:lnTo>
                  <a:lnTo>
                    <a:pt x="36881" y="6097"/>
                  </a:lnTo>
                  <a:lnTo>
                    <a:pt x="37425" y="6761"/>
                  </a:lnTo>
                  <a:lnTo>
                    <a:pt x="37968" y="7486"/>
                  </a:lnTo>
                  <a:lnTo>
                    <a:pt x="38451" y="8270"/>
                  </a:lnTo>
                  <a:lnTo>
                    <a:pt x="38934" y="9115"/>
                  </a:lnTo>
                  <a:lnTo>
                    <a:pt x="39356" y="10021"/>
                  </a:lnTo>
                  <a:lnTo>
                    <a:pt x="39718" y="10987"/>
                  </a:lnTo>
                  <a:lnTo>
                    <a:pt x="39960" y="12013"/>
                  </a:lnTo>
                  <a:lnTo>
                    <a:pt x="40201" y="13099"/>
                  </a:lnTo>
                  <a:lnTo>
                    <a:pt x="40382" y="14307"/>
                  </a:lnTo>
                  <a:lnTo>
                    <a:pt x="40382" y="15574"/>
                  </a:lnTo>
                  <a:lnTo>
                    <a:pt x="40382" y="15574"/>
                  </a:lnTo>
                  <a:lnTo>
                    <a:pt x="40382" y="16781"/>
                  </a:lnTo>
                  <a:lnTo>
                    <a:pt x="40262" y="17928"/>
                  </a:lnTo>
                  <a:lnTo>
                    <a:pt x="40020" y="19015"/>
                  </a:lnTo>
                  <a:lnTo>
                    <a:pt x="39718" y="19980"/>
                  </a:lnTo>
                  <a:lnTo>
                    <a:pt x="39417" y="20946"/>
                  </a:lnTo>
                  <a:lnTo>
                    <a:pt x="38994" y="21852"/>
                  </a:lnTo>
                  <a:lnTo>
                    <a:pt x="38511" y="22636"/>
                  </a:lnTo>
                  <a:lnTo>
                    <a:pt x="38028" y="23421"/>
                  </a:lnTo>
                  <a:lnTo>
                    <a:pt x="37485" y="24145"/>
                  </a:lnTo>
                  <a:lnTo>
                    <a:pt x="36881" y="24870"/>
                  </a:lnTo>
                  <a:lnTo>
                    <a:pt x="36217" y="25534"/>
                  </a:lnTo>
                  <a:lnTo>
                    <a:pt x="35553" y="26137"/>
                  </a:lnTo>
                  <a:lnTo>
                    <a:pt x="34165" y="27345"/>
                  </a:lnTo>
                  <a:lnTo>
                    <a:pt x="32777" y="28491"/>
                  </a:lnTo>
                  <a:lnTo>
                    <a:pt x="32777" y="28491"/>
                  </a:lnTo>
                  <a:lnTo>
                    <a:pt x="31871" y="29397"/>
                  </a:lnTo>
                  <a:lnTo>
                    <a:pt x="31449" y="29880"/>
                  </a:lnTo>
                  <a:lnTo>
                    <a:pt x="31026" y="30423"/>
                  </a:lnTo>
                  <a:lnTo>
                    <a:pt x="30725" y="30966"/>
                  </a:lnTo>
                  <a:lnTo>
                    <a:pt x="30423" y="31570"/>
                  </a:lnTo>
                  <a:lnTo>
                    <a:pt x="30302" y="32234"/>
                  </a:lnTo>
                  <a:lnTo>
                    <a:pt x="30242" y="32958"/>
                  </a:lnTo>
                  <a:lnTo>
                    <a:pt x="30242" y="32958"/>
                  </a:lnTo>
                  <a:lnTo>
                    <a:pt x="30302" y="33682"/>
                  </a:lnTo>
                  <a:lnTo>
                    <a:pt x="30423" y="34286"/>
                  </a:lnTo>
                  <a:lnTo>
                    <a:pt x="30725" y="34829"/>
                  </a:lnTo>
                  <a:lnTo>
                    <a:pt x="31026" y="35373"/>
                  </a:lnTo>
                  <a:lnTo>
                    <a:pt x="31388" y="35795"/>
                  </a:lnTo>
                  <a:lnTo>
                    <a:pt x="31811" y="36157"/>
                  </a:lnTo>
                  <a:lnTo>
                    <a:pt x="32596" y="36882"/>
                  </a:lnTo>
                  <a:lnTo>
                    <a:pt x="35855" y="39417"/>
                  </a:lnTo>
                  <a:lnTo>
                    <a:pt x="35855" y="39417"/>
                  </a:lnTo>
                  <a:lnTo>
                    <a:pt x="37364" y="40684"/>
                  </a:lnTo>
                  <a:lnTo>
                    <a:pt x="38753" y="41952"/>
                  </a:lnTo>
                  <a:lnTo>
                    <a:pt x="39417" y="42556"/>
                  </a:lnTo>
                  <a:lnTo>
                    <a:pt x="40020" y="43280"/>
                  </a:lnTo>
                  <a:lnTo>
                    <a:pt x="40624" y="43944"/>
                  </a:lnTo>
                  <a:lnTo>
                    <a:pt x="41167" y="44668"/>
                  </a:lnTo>
                  <a:lnTo>
                    <a:pt x="41710" y="45453"/>
                  </a:lnTo>
                  <a:lnTo>
                    <a:pt x="42133" y="46238"/>
                  </a:lnTo>
                  <a:lnTo>
                    <a:pt x="42555" y="47083"/>
                  </a:lnTo>
                  <a:lnTo>
                    <a:pt x="42857" y="47988"/>
                  </a:lnTo>
                  <a:lnTo>
                    <a:pt x="43159" y="48894"/>
                  </a:lnTo>
                  <a:lnTo>
                    <a:pt x="43340" y="49920"/>
                  </a:lnTo>
                  <a:lnTo>
                    <a:pt x="43461" y="51006"/>
                  </a:lnTo>
                  <a:lnTo>
                    <a:pt x="43521" y="52153"/>
                  </a:lnTo>
                  <a:lnTo>
                    <a:pt x="43521" y="52153"/>
                  </a:lnTo>
                  <a:lnTo>
                    <a:pt x="43461" y="52938"/>
                  </a:lnTo>
                  <a:lnTo>
                    <a:pt x="43400" y="53722"/>
                  </a:lnTo>
                  <a:lnTo>
                    <a:pt x="43280" y="54567"/>
                  </a:lnTo>
                  <a:lnTo>
                    <a:pt x="43099" y="55352"/>
                  </a:lnTo>
                  <a:lnTo>
                    <a:pt x="42917" y="56137"/>
                  </a:lnTo>
                  <a:lnTo>
                    <a:pt x="42616" y="56922"/>
                  </a:lnTo>
                  <a:lnTo>
                    <a:pt x="42314" y="57646"/>
                  </a:lnTo>
                  <a:lnTo>
                    <a:pt x="41952" y="58431"/>
                  </a:lnTo>
                  <a:lnTo>
                    <a:pt x="41529" y="59155"/>
                  </a:lnTo>
                  <a:lnTo>
                    <a:pt x="41107" y="59940"/>
                  </a:lnTo>
                  <a:lnTo>
                    <a:pt x="40624" y="60664"/>
                  </a:lnTo>
                  <a:lnTo>
                    <a:pt x="40081" y="61328"/>
                  </a:lnTo>
                  <a:lnTo>
                    <a:pt x="39477" y="62052"/>
                  </a:lnTo>
                  <a:lnTo>
                    <a:pt x="38813" y="62656"/>
                  </a:lnTo>
                  <a:lnTo>
                    <a:pt x="38149" y="63320"/>
                  </a:lnTo>
                  <a:lnTo>
                    <a:pt x="37425" y="63923"/>
                  </a:lnTo>
                  <a:lnTo>
                    <a:pt x="36640" y="64527"/>
                  </a:lnTo>
                  <a:lnTo>
                    <a:pt x="35795" y="65131"/>
                  </a:lnTo>
                  <a:lnTo>
                    <a:pt x="34950" y="65614"/>
                  </a:lnTo>
                  <a:lnTo>
                    <a:pt x="34044" y="66157"/>
                  </a:lnTo>
                  <a:lnTo>
                    <a:pt x="33079" y="66640"/>
                  </a:lnTo>
                  <a:lnTo>
                    <a:pt x="32052" y="67062"/>
                  </a:lnTo>
                  <a:lnTo>
                    <a:pt x="31026" y="67485"/>
                  </a:lnTo>
                  <a:lnTo>
                    <a:pt x="29940" y="67847"/>
                  </a:lnTo>
                  <a:lnTo>
                    <a:pt x="28793" y="68209"/>
                  </a:lnTo>
                  <a:lnTo>
                    <a:pt x="27586" y="68451"/>
                  </a:lnTo>
                  <a:lnTo>
                    <a:pt x="26379" y="68752"/>
                  </a:lnTo>
                  <a:lnTo>
                    <a:pt x="25111" y="68933"/>
                  </a:lnTo>
                  <a:lnTo>
                    <a:pt x="23783" y="69115"/>
                  </a:lnTo>
                  <a:lnTo>
                    <a:pt x="22395" y="69235"/>
                  </a:lnTo>
                  <a:lnTo>
                    <a:pt x="21006" y="69296"/>
                  </a:lnTo>
                  <a:lnTo>
                    <a:pt x="19558" y="69356"/>
                  </a:lnTo>
                  <a:lnTo>
                    <a:pt x="19558" y="69356"/>
                  </a:lnTo>
                  <a:lnTo>
                    <a:pt x="18350" y="69296"/>
                  </a:lnTo>
                  <a:lnTo>
                    <a:pt x="17204" y="69235"/>
                  </a:lnTo>
                  <a:lnTo>
                    <a:pt x="16057" y="69175"/>
                  </a:lnTo>
                  <a:lnTo>
                    <a:pt x="14970" y="69054"/>
                  </a:lnTo>
                  <a:lnTo>
                    <a:pt x="13884" y="68873"/>
                  </a:lnTo>
                  <a:lnTo>
                    <a:pt x="12858" y="68692"/>
                  </a:lnTo>
                  <a:lnTo>
                    <a:pt x="11892" y="68511"/>
                  </a:lnTo>
                  <a:lnTo>
                    <a:pt x="10926" y="68269"/>
                  </a:lnTo>
                  <a:lnTo>
                    <a:pt x="10021" y="67968"/>
                  </a:lnTo>
                  <a:lnTo>
                    <a:pt x="9176" y="67666"/>
                  </a:lnTo>
                  <a:lnTo>
                    <a:pt x="8391" y="67364"/>
                  </a:lnTo>
                  <a:lnTo>
                    <a:pt x="7606" y="67002"/>
                  </a:lnTo>
                  <a:lnTo>
                    <a:pt x="6821" y="66640"/>
                  </a:lnTo>
                  <a:lnTo>
                    <a:pt x="6158" y="66217"/>
                  </a:lnTo>
                  <a:lnTo>
                    <a:pt x="5494" y="65795"/>
                  </a:lnTo>
                  <a:lnTo>
                    <a:pt x="4830" y="65372"/>
                  </a:lnTo>
                  <a:lnTo>
                    <a:pt x="4286" y="64889"/>
                  </a:lnTo>
                  <a:lnTo>
                    <a:pt x="3683" y="64406"/>
                  </a:lnTo>
                  <a:lnTo>
                    <a:pt x="3200" y="63923"/>
                  </a:lnTo>
                  <a:lnTo>
                    <a:pt x="2717" y="63380"/>
                  </a:lnTo>
                  <a:lnTo>
                    <a:pt x="2294" y="62897"/>
                  </a:lnTo>
                  <a:lnTo>
                    <a:pt x="1872" y="62354"/>
                  </a:lnTo>
                  <a:lnTo>
                    <a:pt x="1510" y="61750"/>
                  </a:lnTo>
                  <a:lnTo>
                    <a:pt x="1208" y="61207"/>
                  </a:lnTo>
                  <a:lnTo>
                    <a:pt x="906" y="60604"/>
                  </a:lnTo>
                  <a:lnTo>
                    <a:pt x="665" y="60000"/>
                  </a:lnTo>
                  <a:lnTo>
                    <a:pt x="484" y="59396"/>
                  </a:lnTo>
                  <a:lnTo>
                    <a:pt x="302" y="58793"/>
                  </a:lnTo>
                  <a:lnTo>
                    <a:pt x="182" y="58189"/>
                  </a:lnTo>
                  <a:lnTo>
                    <a:pt x="61" y="57586"/>
                  </a:lnTo>
                  <a:lnTo>
                    <a:pt x="61" y="56982"/>
                  </a:lnTo>
                  <a:lnTo>
                    <a:pt x="1" y="56318"/>
                  </a:lnTo>
                  <a:lnTo>
                    <a:pt x="1" y="56318"/>
                  </a:lnTo>
                  <a:lnTo>
                    <a:pt x="61" y="55714"/>
                  </a:lnTo>
                  <a:lnTo>
                    <a:pt x="121" y="55050"/>
                  </a:lnTo>
                  <a:lnTo>
                    <a:pt x="182" y="54326"/>
                  </a:lnTo>
                  <a:lnTo>
                    <a:pt x="363" y="53662"/>
                  </a:lnTo>
                  <a:lnTo>
                    <a:pt x="544" y="52938"/>
                  </a:lnTo>
                  <a:lnTo>
                    <a:pt x="785" y="52213"/>
                  </a:lnTo>
                  <a:lnTo>
                    <a:pt x="1148" y="51489"/>
                  </a:lnTo>
                  <a:lnTo>
                    <a:pt x="1510" y="50765"/>
                  </a:lnTo>
                  <a:lnTo>
                    <a:pt x="1932" y="49980"/>
                  </a:lnTo>
                  <a:lnTo>
                    <a:pt x="2415" y="49256"/>
                  </a:lnTo>
                  <a:lnTo>
                    <a:pt x="3019" y="48531"/>
                  </a:lnTo>
                  <a:lnTo>
                    <a:pt x="3683" y="47867"/>
                  </a:lnTo>
                  <a:lnTo>
                    <a:pt x="4407" y="47143"/>
                  </a:lnTo>
                  <a:lnTo>
                    <a:pt x="5192" y="46479"/>
                  </a:lnTo>
                  <a:lnTo>
                    <a:pt x="6037" y="45815"/>
                  </a:lnTo>
                  <a:lnTo>
                    <a:pt x="7003" y="45211"/>
                  </a:lnTo>
                  <a:lnTo>
                    <a:pt x="7003" y="45211"/>
                  </a:lnTo>
                  <a:lnTo>
                    <a:pt x="8089" y="44608"/>
                  </a:lnTo>
                  <a:lnTo>
                    <a:pt x="9236" y="44065"/>
                  </a:lnTo>
                  <a:lnTo>
                    <a:pt x="10383" y="43582"/>
                  </a:lnTo>
                  <a:lnTo>
                    <a:pt x="11530" y="43159"/>
                  </a:lnTo>
                  <a:lnTo>
                    <a:pt x="12737" y="42797"/>
                  </a:lnTo>
                  <a:lnTo>
                    <a:pt x="13944" y="42435"/>
                  </a:lnTo>
                  <a:lnTo>
                    <a:pt x="15091" y="42193"/>
                  </a:lnTo>
                  <a:lnTo>
                    <a:pt x="16298" y="41952"/>
                  </a:lnTo>
                  <a:lnTo>
                    <a:pt x="18592" y="41590"/>
                  </a:lnTo>
                  <a:lnTo>
                    <a:pt x="20765" y="41348"/>
                  </a:lnTo>
                  <a:lnTo>
                    <a:pt x="22696" y="41167"/>
                  </a:lnTo>
                  <a:lnTo>
                    <a:pt x="24387" y="41047"/>
                  </a:lnTo>
                  <a:lnTo>
                    <a:pt x="24387" y="41047"/>
                  </a:lnTo>
                  <a:lnTo>
                    <a:pt x="23421" y="39779"/>
                  </a:lnTo>
                  <a:lnTo>
                    <a:pt x="22998" y="39115"/>
                  </a:lnTo>
                  <a:lnTo>
                    <a:pt x="22576" y="38391"/>
                  </a:lnTo>
                  <a:lnTo>
                    <a:pt x="22214" y="37606"/>
                  </a:lnTo>
                  <a:lnTo>
                    <a:pt x="21912" y="36761"/>
                  </a:lnTo>
                  <a:lnTo>
                    <a:pt x="21731" y="35855"/>
                  </a:lnTo>
                  <a:lnTo>
                    <a:pt x="21670" y="34829"/>
                  </a:lnTo>
                  <a:lnTo>
                    <a:pt x="21670" y="34829"/>
                  </a:lnTo>
                  <a:lnTo>
                    <a:pt x="21670" y="34286"/>
                  </a:lnTo>
                  <a:lnTo>
                    <a:pt x="21731" y="33803"/>
                  </a:lnTo>
                  <a:lnTo>
                    <a:pt x="21972" y="32898"/>
                  </a:lnTo>
                  <a:lnTo>
                    <a:pt x="22214" y="32113"/>
                  </a:lnTo>
                  <a:lnTo>
                    <a:pt x="22576" y="31328"/>
                  </a:lnTo>
                  <a:lnTo>
                    <a:pt x="22576" y="31328"/>
                  </a:lnTo>
                  <a:lnTo>
                    <a:pt x="21067" y="31449"/>
                  </a:lnTo>
                  <a:lnTo>
                    <a:pt x="19678" y="31509"/>
                  </a:lnTo>
                  <a:lnTo>
                    <a:pt x="19678" y="31509"/>
                  </a:lnTo>
                  <a:lnTo>
                    <a:pt x="18773" y="31449"/>
                  </a:lnTo>
                  <a:lnTo>
                    <a:pt x="17928" y="31389"/>
                  </a:lnTo>
                  <a:lnTo>
                    <a:pt x="17083" y="31328"/>
                  </a:lnTo>
                  <a:lnTo>
                    <a:pt x="16238" y="31147"/>
                  </a:lnTo>
                  <a:lnTo>
                    <a:pt x="15453" y="30966"/>
                  </a:lnTo>
                  <a:lnTo>
                    <a:pt x="14668" y="30785"/>
                  </a:lnTo>
                  <a:lnTo>
                    <a:pt x="13944" y="30544"/>
                  </a:lnTo>
                  <a:lnTo>
                    <a:pt x="13220" y="30242"/>
                  </a:lnTo>
                  <a:lnTo>
                    <a:pt x="12556" y="29940"/>
                  </a:lnTo>
                  <a:lnTo>
                    <a:pt x="11892" y="29578"/>
                  </a:lnTo>
                  <a:lnTo>
                    <a:pt x="11228" y="29216"/>
                  </a:lnTo>
                  <a:lnTo>
                    <a:pt x="10624" y="28854"/>
                  </a:lnTo>
                  <a:lnTo>
                    <a:pt x="10081" y="28431"/>
                  </a:lnTo>
                  <a:lnTo>
                    <a:pt x="9538" y="27948"/>
                  </a:lnTo>
                  <a:lnTo>
                    <a:pt x="8512" y="26982"/>
                  </a:lnTo>
                  <a:lnTo>
                    <a:pt x="7606" y="25956"/>
                  </a:lnTo>
                  <a:lnTo>
                    <a:pt x="6821" y="24870"/>
                  </a:lnTo>
                  <a:lnTo>
                    <a:pt x="6097" y="23663"/>
                  </a:lnTo>
                  <a:lnTo>
                    <a:pt x="5554" y="22455"/>
                  </a:lnTo>
                  <a:lnTo>
                    <a:pt x="5131" y="21127"/>
                  </a:lnTo>
                  <a:lnTo>
                    <a:pt x="4830" y="19860"/>
                  </a:lnTo>
                  <a:lnTo>
                    <a:pt x="4648" y="18532"/>
                  </a:lnTo>
                  <a:lnTo>
                    <a:pt x="4588" y="17204"/>
                  </a:lnTo>
                  <a:lnTo>
                    <a:pt x="4588" y="17204"/>
                  </a:lnTo>
                  <a:lnTo>
                    <a:pt x="4588" y="16419"/>
                  </a:lnTo>
                  <a:lnTo>
                    <a:pt x="4648" y="15634"/>
                  </a:lnTo>
                  <a:lnTo>
                    <a:pt x="4769" y="14789"/>
                  </a:lnTo>
                  <a:lnTo>
                    <a:pt x="4950" y="14005"/>
                  </a:lnTo>
                  <a:lnTo>
                    <a:pt x="5131" y="13220"/>
                  </a:lnTo>
                  <a:lnTo>
                    <a:pt x="5373" y="12375"/>
                  </a:lnTo>
                  <a:lnTo>
                    <a:pt x="5675" y="11590"/>
                  </a:lnTo>
                  <a:lnTo>
                    <a:pt x="5976" y="10806"/>
                  </a:lnTo>
                  <a:lnTo>
                    <a:pt x="6399" y="10021"/>
                  </a:lnTo>
                  <a:lnTo>
                    <a:pt x="6821" y="9236"/>
                  </a:lnTo>
                  <a:lnTo>
                    <a:pt x="7304" y="8512"/>
                  </a:lnTo>
                  <a:lnTo>
                    <a:pt x="7848" y="7727"/>
                  </a:lnTo>
                  <a:lnTo>
                    <a:pt x="8391" y="7003"/>
                  </a:lnTo>
                  <a:lnTo>
                    <a:pt x="8994" y="6339"/>
                  </a:lnTo>
                  <a:lnTo>
                    <a:pt x="9658" y="5675"/>
                  </a:lnTo>
                  <a:lnTo>
                    <a:pt x="10383" y="5011"/>
                  </a:lnTo>
                  <a:lnTo>
                    <a:pt x="10383" y="5011"/>
                  </a:lnTo>
                  <a:lnTo>
                    <a:pt x="11349" y="4226"/>
                  </a:lnTo>
                  <a:lnTo>
                    <a:pt x="12375" y="3562"/>
                  </a:lnTo>
                  <a:lnTo>
                    <a:pt x="13401" y="2959"/>
                  </a:lnTo>
                  <a:lnTo>
                    <a:pt x="14427" y="2415"/>
                  </a:lnTo>
                  <a:lnTo>
                    <a:pt x="15453" y="1932"/>
                  </a:lnTo>
                  <a:lnTo>
                    <a:pt x="16540" y="1570"/>
                  </a:lnTo>
                  <a:lnTo>
                    <a:pt x="17566" y="1208"/>
                  </a:lnTo>
                  <a:lnTo>
                    <a:pt x="18652" y="906"/>
                  </a:lnTo>
                  <a:lnTo>
                    <a:pt x="19678" y="665"/>
                  </a:lnTo>
                  <a:lnTo>
                    <a:pt x="20705" y="484"/>
                  </a:lnTo>
                  <a:lnTo>
                    <a:pt x="21731" y="303"/>
                  </a:lnTo>
                  <a:lnTo>
                    <a:pt x="22757" y="182"/>
                  </a:lnTo>
                  <a:lnTo>
                    <a:pt x="24749" y="61"/>
                  </a:lnTo>
                  <a:lnTo>
                    <a:pt x="26680" y="1"/>
                  </a:lnTo>
                  <a:lnTo>
                    <a:pt x="45392" y="1"/>
                  </a:lnTo>
                  <a:lnTo>
                    <a:pt x="39598" y="3260"/>
                  </a:lnTo>
                  <a:lnTo>
                    <a:pt x="33924" y="326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5"/>
            <p:cNvSpPr/>
            <p:nvPr/>
          </p:nvSpPr>
          <p:spPr>
            <a:xfrm>
              <a:off x="3281826" y="2253125"/>
              <a:ext cx="1131800" cy="1088025"/>
            </a:xfrm>
            <a:custGeom>
              <a:rect b="b" l="l" r="r" t="t"/>
              <a:pathLst>
                <a:path extrusionOk="0" h="43521" w="45272">
                  <a:moveTo>
                    <a:pt x="21187" y="2777"/>
                  </a:moveTo>
                  <a:lnTo>
                    <a:pt x="22214" y="2837"/>
                  </a:lnTo>
                  <a:lnTo>
                    <a:pt x="23179" y="2958"/>
                  </a:lnTo>
                  <a:lnTo>
                    <a:pt x="24145" y="3199"/>
                  </a:lnTo>
                  <a:lnTo>
                    <a:pt x="25050" y="3441"/>
                  </a:lnTo>
                  <a:lnTo>
                    <a:pt x="25956" y="3803"/>
                  </a:lnTo>
                  <a:lnTo>
                    <a:pt x="26741" y="4286"/>
                  </a:lnTo>
                  <a:lnTo>
                    <a:pt x="27525" y="4769"/>
                  </a:lnTo>
                  <a:lnTo>
                    <a:pt x="28310" y="5312"/>
                  </a:lnTo>
                  <a:lnTo>
                    <a:pt x="28974" y="5916"/>
                  </a:lnTo>
                  <a:lnTo>
                    <a:pt x="29698" y="6580"/>
                  </a:lnTo>
                  <a:lnTo>
                    <a:pt x="30302" y="7304"/>
                  </a:lnTo>
                  <a:lnTo>
                    <a:pt x="30906" y="8028"/>
                  </a:lnTo>
                  <a:lnTo>
                    <a:pt x="31449" y="8873"/>
                  </a:lnTo>
                  <a:lnTo>
                    <a:pt x="31992" y="9658"/>
                  </a:lnTo>
                  <a:lnTo>
                    <a:pt x="32475" y="10564"/>
                  </a:lnTo>
                  <a:lnTo>
                    <a:pt x="32958" y="11409"/>
                  </a:lnTo>
                  <a:lnTo>
                    <a:pt x="33380" y="12314"/>
                  </a:lnTo>
                  <a:lnTo>
                    <a:pt x="33743" y="13280"/>
                  </a:lnTo>
                  <a:lnTo>
                    <a:pt x="34467" y="15151"/>
                  </a:lnTo>
                  <a:lnTo>
                    <a:pt x="35010" y="17143"/>
                  </a:lnTo>
                  <a:lnTo>
                    <a:pt x="35493" y="19074"/>
                  </a:lnTo>
                  <a:lnTo>
                    <a:pt x="35855" y="20946"/>
                  </a:lnTo>
                  <a:lnTo>
                    <a:pt x="36097" y="22757"/>
                  </a:lnTo>
                  <a:lnTo>
                    <a:pt x="36217" y="24447"/>
                  </a:lnTo>
                  <a:lnTo>
                    <a:pt x="36278" y="26076"/>
                  </a:lnTo>
                  <a:lnTo>
                    <a:pt x="36217" y="27404"/>
                  </a:lnTo>
                  <a:lnTo>
                    <a:pt x="36157" y="28732"/>
                  </a:lnTo>
                  <a:lnTo>
                    <a:pt x="35976" y="30060"/>
                  </a:lnTo>
                  <a:lnTo>
                    <a:pt x="35734" y="31328"/>
                  </a:lnTo>
                  <a:lnTo>
                    <a:pt x="35372" y="32595"/>
                  </a:lnTo>
                  <a:lnTo>
                    <a:pt x="34889" y="33803"/>
                  </a:lnTo>
                  <a:lnTo>
                    <a:pt x="34588" y="34406"/>
                  </a:lnTo>
                  <a:lnTo>
                    <a:pt x="34286" y="35010"/>
                  </a:lnTo>
                  <a:lnTo>
                    <a:pt x="33924" y="35553"/>
                  </a:lnTo>
                  <a:lnTo>
                    <a:pt x="33501" y="36157"/>
                  </a:lnTo>
                  <a:lnTo>
                    <a:pt x="33139" y="36640"/>
                  </a:lnTo>
                  <a:lnTo>
                    <a:pt x="32656" y="37183"/>
                  </a:lnTo>
                  <a:lnTo>
                    <a:pt x="32233" y="37666"/>
                  </a:lnTo>
                  <a:lnTo>
                    <a:pt x="31690" y="38088"/>
                  </a:lnTo>
                  <a:lnTo>
                    <a:pt x="31147" y="38511"/>
                  </a:lnTo>
                  <a:lnTo>
                    <a:pt x="30604" y="38873"/>
                  </a:lnTo>
                  <a:lnTo>
                    <a:pt x="30060" y="39235"/>
                  </a:lnTo>
                  <a:lnTo>
                    <a:pt x="29457" y="39537"/>
                  </a:lnTo>
                  <a:lnTo>
                    <a:pt x="28853" y="39839"/>
                  </a:lnTo>
                  <a:lnTo>
                    <a:pt x="28189" y="40080"/>
                  </a:lnTo>
                  <a:lnTo>
                    <a:pt x="27586" y="40261"/>
                  </a:lnTo>
                  <a:lnTo>
                    <a:pt x="26922" y="40442"/>
                  </a:lnTo>
                  <a:lnTo>
                    <a:pt x="26258" y="40563"/>
                  </a:lnTo>
                  <a:lnTo>
                    <a:pt x="25594" y="40684"/>
                  </a:lnTo>
                  <a:lnTo>
                    <a:pt x="24930" y="40744"/>
                  </a:lnTo>
                  <a:lnTo>
                    <a:pt x="23240" y="40744"/>
                  </a:lnTo>
                  <a:lnTo>
                    <a:pt x="22274" y="40623"/>
                  </a:lnTo>
                  <a:lnTo>
                    <a:pt x="21368" y="40382"/>
                  </a:lnTo>
                  <a:lnTo>
                    <a:pt x="20463" y="40141"/>
                  </a:lnTo>
                  <a:lnTo>
                    <a:pt x="19618" y="39778"/>
                  </a:lnTo>
                  <a:lnTo>
                    <a:pt x="18773" y="39356"/>
                  </a:lnTo>
                  <a:lnTo>
                    <a:pt x="17988" y="38873"/>
                  </a:lnTo>
                  <a:lnTo>
                    <a:pt x="17204" y="38330"/>
                  </a:lnTo>
                  <a:lnTo>
                    <a:pt x="16479" y="37726"/>
                  </a:lnTo>
                  <a:lnTo>
                    <a:pt x="15815" y="37062"/>
                  </a:lnTo>
                  <a:lnTo>
                    <a:pt x="15151" y="36338"/>
                  </a:lnTo>
                  <a:lnTo>
                    <a:pt x="14548" y="35613"/>
                  </a:lnTo>
                  <a:lnTo>
                    <a:pt x="13944" y="34829"/>
                  </a:lnTo>
                  <a:lnTo>
                    <a:pt x="13401" y="33984"/>
                  </a:lnTo>
                  <a:lnTo>
                    <a:pt x="12918" y="33139"/>
                  </a:lnTo>
                  <a:lnTo>
                    <a:pt x="12435" y="32233"/>
                  </a:lnTo>
                  <a:lnTo>
                    <a:pt x="11952" y="31328"/>
                  </a:lnTo>
                  <a:lnTo>
                    <a:pt x="11530" y="30362"/>
                  </a:lnTo>
                  <a:lnTo>
                    <a:pt x="10805" y="28430"/>
                  </a:lnTo>
                  <a:lnTo>
                    <a:pt x="10202" y="26499"/>
                  </a:lnTo>
                  <a:lnTo>
                    <a:pt x="9719" y="24507"/>
                  </a:lnTo>
                  <a:lnTo>
                    <a:pt x="9296" y="22515"/>
                  </a:lnTo>
                  <a:lnTo>
                    <a:pt x="9055" y="20584"/>
                  </a:lnTo>
                  <a:lnTo>
                    <a:pt x="8874" y="18712"/>
                  </a:lnTo>
                  <a:lnTo>
                    <a:pt x="8813" y="16962"/>
                  </a:lnTo>
                  <a:lnTo>
                    <a:pt x="8874" y="15513"/>
                  </a:lnTo>
                  <a:lnTo>
                    <a:pt x="8994" y="14065"/>
                  </a:lnTo>
                  <a:lnTo>
                    <a:pt x="9236" y="12616"/>
                  </a:lnTo>
                  <a:lnTo>
                    <a:pt x="9357" y="11891"/>
                  </a:lnTo>
                  <a:lnTo>
                    <a:pt x="9598" y="11167"/>
                  </a:lnTo>
                  <a:lnTo>
                    <a:pt x="9839" y="10443"/>
                  </a:lnTo>
                  <a:lnTo>
                    <a:pt x="10141" y="9779"/>
                  </a:lnTo>
                  <a:lnTo>
                    <a:pt x="10443" y="9055"/>
                  </a:lnTo>
                  <a:lnTo>
                    <a:pt x="10866" y="8391"/>
                  </a:lnTo>
                  <a:lnTo>
                    <a:pt x="11288" y="7787"/>
                  </a:lnTo>
                  <a:lnTo>
                    <a:pt x="11831" y="7123"/>
                  </a:lnTo>
                  <a:lnTo>
                    <a:pt x="12375" y="6519"/>
                  </a:lnTo>
                  <a:lnTo>
                    <a:pt x="13039" y="5916"/>
                  </a:lnTo>
                  <a:lnTo>
                    <a:pt x="13884" y="5191"/>
                  </a:lnTo>
                  <a:lnTo>
                    <a:pt x="14789" y="4588"/>
                  </a:lnTo>
                  <a:lnTo>
                    <a:pt x="15755" y="4045"/>
                  </a:lnTo>
                  <a:lnTo>
                    <a:pt x="16781" y="3622"/>
                  </a:lnTo>
                  <a:lnTo>
                    <a:pt x="17868" y="3260"/>
                  </a:lnTo>
                  <a:lnTo>
                    <a:pt x="18954" y="3018"/>
                  </a:lnTo>
                  <a:lnTo>
                    <a:pt x="20041" y="2837"/>
                  </a:lnTo>
                  <a:lnTo>
                    <a:pt x="21187" y="2777"/>
                  </a:lnTo>
                  <a:close/>
                  <a:moveTo>
                    <a:pt x="22274" y="0"/>
                  </a:moveTo>
                  <a:lnTo>
                    <a:pt x="21006" y="121"/>
                  </a:lnTo>
                  <a:lnTo>
                    <a:pt x="19799" y="242"/>
                  </a:lnTo>
                  <a:lnTo>
                    <a:pt x="18592" y="423"/>
                  </a:lnTo>
                  <a:lnTo>
                    <a:pt x="17385" y="725"/>
                  </a:lnTo>
                  <a:lnTo>
                    <a:pt x="16238" y="1026"/>
                  </a:lnTo>
                  <a:lnTo>
                    <a:pt x="15151" y="1328"/>
                  </a:lnTo>
                  <a:lnTo>
                    <a:pt x="14065" y="1751"/>
                  </a:lnTo>
                  <a:lnTo>
                    <a:pt x="12978" y="2234"/>
                  </a:lnTo>
                  <a:lnTo>
                    <a:pt x="11952" y="2717"/>
                  </a:lnTo>
                  <a:lnTo>
                    <a:pt x="10986" y="3260"/>
                  </a:lnTo>
                  <a:lnTo>
                    <a:pt x="10021" y="3803"/>
                  </a:lnTo>
                  <a:lnTo>
                    <a:pt x="9115" y="4467"/>
                  </a:lnTo>
                  <a:lnTo>
                    <a:pt x="8270" y="5131"/>
                  </a:lnTo>
                  <a:lnTo>
                    <a:pt x="7425" y="5795"/>
                  </a:lnTo>
                  <a:lnTo>
                    <a:pt x="6580" y="6580"/>
                  </a:lnTo>
                  <a:lnTo>
                    <a:pt x="5856" y="7304"/>
                  </a:lnTo>
                  <a:lnTo>
                    <a:pt x="5131" y="8149"/>
                  </a:lnTo>
                  <a:lnTo>
                    <a:pt x="4467" y="8994"/>
                  </a:lnTo>
                  <a:lnTo>
                    <a:pt x="3803" y="9839"/>
                  </a:lnTo>
                  <a:lnTo>
                    <a:pt x="3260" y="10745"/>
                  </a:lnTo>
                  <a:lnTo>
                    <a:pt x="2717" y="11650"/>
                  </a:lnTo>
                  <a:lnTo>
                    <a:pt x="2174" y="12616"/>
                  </a:lnTo>
                  <a:lnTo>
                    <a:pt x="1751" y="13582"/>
                  </a:lnTo>
                  <a:lnTo>
                    <a:pt x="1329" y="14608"/>
                  </a:lnTo>
                  <a:lnTo>
                    <a:pt x="1027" y="15574"/>
                  </a:lnTo>
                  <a:lnTo>
                    <a:pt x="725" y="16660"/>
                  </a:lnTo>
                  <a:lnTo>
                    <a:pt x="483" y="17686"/>
                  </a:lnTo>
                  <a:lnTo>
                    <a:pt x="242" y="18773"/>
                  </a:lnTo>
                  <a:lnTo>
                    <a:pt x="121" y="19859"/>
                  </a:lnTo>
                  <a:lnTo>
                    <a:pt x="61" y="20946"/>
                  </a:lnTo>
                  <a:lnTo>
                    <a:pt x="1" y="22032"/>
                  </a:lnTo>
                  <a:lnTo>
                    <a:pt x="61" y="22998"/>
                  </a:lnTo>
                  <a:lnTo>
                    <a:pt x="121" y="23964"/>
                  </a:lnTo>
                  <a:lnTo>
                    <a:pt x="242" y="24930"/>
                  </a:lnTo>
                  <a:lnTo>
                    <a:pt x="363" y="25895"/>
                  </a:lnTo>
                  <a:lnTo>
                    <a:pt x="604" y="26861"/>
                  </a:lnTo>
                  <a:lnTo>
                    <a:pt x="846" y="27827"/>
                  </a:lnTo>
                  <a:lnTo>
                    <a:pt x="1087" y="28732"/>
                  </a:lnTo>
                  <a:lnTo>
                    <a:pt x="1449" y="29698"/>
                  </a:lnTo>
                  <a:lnTo>
                    <a:pt x="1811" y="30603"/>
                  </a:lnTo>
                  <a:lnTo>
                    <a:pt x="2234" y="31509"/>
                  </a:lnTo>
                  <a:lnTo>
                    <a:pt x="2717" y="32414"/>
                  </a:lnTo>
                  <a:lnTo>
                    <a:pt x="3200" y="33320"/>
                  </a:lnTo>
                  <a:lnTo>
                    <a:pt x="3743" y="34165"/>
                  </a:lnTo>
                  <a:lnTo>
                    <a:pt x="4347" y="35010"/>
                  </a:lnTo>
                  <a:lnTo>
                    <a:pt x="5011" y="35795"/>
                  </a:lnTo>
                  <a:lnTo>
                    <a:pt x="5675" y="36579"/>
                  </a:lnTo>
                  <a:lnTo>
                    <a:pt x="6399" y="37364"/>
                  </a:lnTo>
                  <a:lnTo>
                    <a:pt x="7184" y="38088"/>
                  </a:lnTo>
                  <a:lnTo>
                    <a:pt x="7968" y="38752"/>
                  </a:lnTo>
                  <a:lnTo>
                    <a:pt x="8813" y="39416"/>
                  </a:lnTo>
                  <a:lnTo>
                    <a:pt x="9719" y="40020"/>
                  </a:lnTo>
                  <a:lnTo>
                    <a:pt x="10624" y="40563"/>
                  </a:lnTo>
                  <a:lnTo>
                    <a:pt x="11590" y="41106"/>
                  </a:lnTo>
                  <a:lnTo>
                    <a:pt x="12616" y="41589"/>
                  </a:lnTo>
                  <a:lnTo>
                    <a:pt x="13703" y="42012"/>
                  </a:lnTo>
                  <a:lnTo>
                    <a:pt x="14789" y="42374"/>
                  </a:lnTo>
                  <a:lnTo>
                    <a:pt x="15936" y="42736"/>
                  </a:lnTo>
                  <a:lnTo>
                    <a:pt x="17083" y="42978"/>
                  </a:lnTo>
                  <a:lnTo>
                    <a:pt x="18290" y="43219"/>
                  </a:lnTo>
                  <a:lnTo>
                    <a:pt x="19558" y="43340"/>
                  </a:lnTo>
                  <a:lnTo>
                    <a:pt x="20825" y="43460"/>
                  </a:lnTo>
                  <a:lnTo>
                    <a:pt x="22153" y="43521"/>
                  </a:lnTo>
                  <a:lnTo>
                    <a:pt x="23541" y="43460"/>
                  </a:lnTo>
                  <a:lnTo>
                    <a:pt x="24869" y="43340"/>
                  </a:lnTo>
                  <a:lnTo>
                    <a:pt x="26197" y="43219"/>
                  </a:lnTo>
                  <a:lnTo>
                    <a:pt x="27405" y="42978"/>
                  </a:lnTo>
                  <a:lnTo>
                    <a:pt x="28612" y="42676"/>
                  </a:lnTo>
                  <a:lnTo>
                    <a:pt x="29819" y="42374"/>
                  </a:lnTo>
                  <a:lnTo>
                    <a:pt x="30966" y="42012"/>
                  </a:lnTo>
                  <a:lnTo>
                    <a:pt x="32052" y="41529"/>
                  </a:lnTo>
                  <a:lnTo>
                    <a:pt x="33079" y="41046"/>
                  </a:lnTo>
                  <a:lnTo>
                    <a:pt x="34105" y="40503"/>
                  </a:lnTo>
                  <a:lnTo>
                    <a:pt x="35070" y="39959"/>
                  </a:lnTo>
                  <a:lnTo>
                    <a:pt x="35976" y="39356"/>
                  </a:lnTo>
                  <a:lnTo>
                    <a:pt x="36881" y="38692"/>
                  </a:lnTo>
                  <a:lnTo>
                    <a:pt x="37726" y="37968"/>
                  </a:lnTo>
                  <a:lnTo>
                    <a:pt x="38511" y="37243"/>
                  </a:lnTo>
                  <a:lnTo>
                    <a:pt x="39296" y="36459"/>
                  </a:lnTo>
                  <a:lnTo>
                    <a:pt x="39960" y="35674"/>
                  </a:lnTo>
                  <a:lnTo>
                    <a:pt x="40624" y="34829"/>
                  </a:lnTo>
                  <a:lnTo>
                    <a:pt x="41288" y="33984"/>
                  </a:lnTo>
                  <a:lnTo>
                    <a:pt x="41831" y="33139"/>
                  </a:lnTo>
                  <a:lnTo>
                    <a:pt x="42374" y="32233"/>
                  </a:lnTo>
                  <a:lnTo>
                    <a:pt x="42857" y="31267"/>
                  </a:lnTo>
                  <a:lnTo>
                    <a:pt x="43340" y="30362"/>
                  </a:lnTo>
                  <a:lnTo>
                    <a:pt x="43702" y="29396"/>
                  </a:lnTo>
                  <a:lnTo>
                    <a:pt x="44064" y="28430"/>
                  </a:lnTo>
                  <a:lnTo>
                    <a:pt x="44366" y="27465"/>
                  </a:lnTo>
                  <a:lnTo>
                    <a:pt x="44668" y="26439"/>
                  </a:lnTo>
                  <a:lnTo>
                    <a:pt x="44849" y="25473"/>
                  </a:lnTo>
                  <a:lnTo>
                    <a:pt x="45030" y="24447"/>
                  </a:lnTo>
                  <a:lnTo>
                    <a:pt x="45151" y="23420"/>
                  </a:lnTo>
                  <a:lnTo>
                    <a:pt x="45211" y="22455"/>
                  </a:lnTo>
                  <a:lnTo>
                    <a:pt x="45271" y="21429"/>
                  </a:lnTo>
                  <a:lnTo>
                    <a:pt x="45211" y="20402"/>
                  </a:lnTo>
                  <a:lnTo>
                    <a:pt x="45151" y="19376"/>
                  </a:lnTo>
                  <a:lnTo>
                    <a:pt x="45030" y="18350"/>
                  </a:lnTo>
                  <a:lnTo>
                    <a:pt x="44849" y="17324"/>
                  </a:lnTo>
                  <a:lnTo>
                    <a:pt x="44668" y="16358"/>
                  </a:lnTo>
                  <a:lnTo>
                    <a:pt x="44366" y="15332"/>
                  </a:lnTo>
                  <a:lnTo>
                    <a:pt x="44064" y="14366"/>
                  </a:lnTo>
                  <a:lnTo>
                    <a:pt x="43762" y="13461"/>
                  </a:lnTo>
                  <a:lnTo>
                    <a:pt x="43340" y="12495"/>
                  </a:lnTo>
                  <a:lnTo>
                    <a:pt x="42917" y="11590"/>
                  </a:lnTo>
                  <a:lnTo>
                    <a:pt x="42435" y="10684"/>
                  </a:lnTo>
                  <a:lnTo>
                    <a:pt x="41891" y="9779"/>
                  </a:lnTo>
                  <a:lnTo>
                    <a:pt x="41348" y="8934"/>
                  </a:lnTo>
                  <a:lnTo>
                    <a:pt x="40744" y="8149"/>
                  </a:lnTo>
                  <a:lnTo>
                    <a:pt x="40080" y="7364"/>
                  </a:lnTo>
                  <a:lnTo>
                    <a:pt x="39416" y="6580"/>
                  </a:lnTo>
                  <a:lnTo>
                    <a:pt x="38692" y="5855"/>
                  </a:lnTo>
                  <a:lnTo>
                    <a:pt x="37907" y="5131"/>
                  </a:lnTo>
                  <a:lnTo>
                    <a:pt x="37123" y="4467"/>
                  </a:lnTo>
                  <a:lnTo>
                    <a:pt x="36278" y="3863"/>
                  </a:lnTo>
                  <a:lnTo>
                    <a:pt x="35433" y="3260"/>
                  </a:lnTo>
                  <a:lnTo>
                    <a:pt x="34467" y="2717"/>
                  </a:lnTo>
                  <a:lnTo>
                    <a:pt x="33561" y="2234"/>
                  </a:lnTo>
                  <a:lnTo>
                    <a:pt x="32596" y="1811"/>
                  </a:lnTo>
                  <a:lnTo>
                    <a:pt x="31569" y="1389"/>
                  </a:lnTo>
                  <a:lnTo>
                    <a:pt x="30483" y="1026"/>
                  </a:lnTo>
                  <a:lnTo>
                    <a:pt x="29396" y="725"/>
                  </a:lnTo>
                  <a:lnTo>
                    <a:pt x="28310" y="483"/>
                  </a:lnTo>
                  <a:lnTo>
                    <a:pt x="27163" y="242"/>
                  </a:lnTo>
                  <a:lnTo>
                    <a:pt x="26016" y="121"/>
                  </a:lnTo>
                  <a:lnTo>
                    <a:pt x="24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5"/>
            <p:cNvSpPr/>
            <p:nvPr/>
          </p:nvSpPr>
          <p:spPr>
            <a:xfrm>
              <a:off x="3502146" y="2322525"/>
              <a:ext cx="686625" cy="949225"/>
            </a:xfrm>
            <a:custGeom>
              <a:rect b="b" l="l" r="r" t="t"/>
              <a:pathLst>
                <a:path extrusionOk="0" fill="none" h="37969" w="27465">
                  <a:moveTo>
                    <a:pt x="24688" y="33381"/>
                  </a:moveTo>
                  <a:lnTo>
                    <a:pt x="24688" y="33381"/>
                  </a:lnTo>
                  <a:lnTo>
                    <a:pt x="25111" y="32777"/>
                  </a:lnTo>
                  <a:lnTo>
                    <a:pt x="25473" y="32234"/>
                  </a:lnTo>
                  <a:lnTo>
                    <a:pt x="25775" y="31630"/>
                  </a:lnTo>
                  <a:lnTo>
                    <a:pt x="26076" y="31027"/>
                  </a:lnTo>
                  <a:lnTo>
                    <a:pt x="26559" y="29819"/>
                  </a:lnTo>
                  <a:lnTo>
                    <a:pt x="26921" y="28552"/>
                  </a:lnTo>
                  <a:lnTo>
                    <a:pt x="27163" y="27284"/>
                  </a:lnTo>
                  <a:lnTo>
                    <a:pt x="27344" y="25956"/>
                  </a:lnTo>
                  <a:lnTo>
                    <a:pt x="27404" y="24628"/>
                  </a:lnTo>
                  <a:lnTo>
                    <a:pt x="27465" y="23300"/>
                  </a:lnTo>
                  <a:lnTo>
                    <a:pt x="27465" y="23300"/>
                  </a:lnTo>
                  <a:lnTo>
                    <a:pt x="27404" y="21671"/>
                  </a:lnTo>
                  <a:lnTo>
                    <a:pt x="27284" y="19981"/>
                  </a:lnTo>
                  <a:lnTo>
                    <a:pt x="27042" y="18170"/>
                  </a:lnTo>
                  <a:lnTo>
                    <a:pt x="26680" y="16298"/>
                  </a:lnTo>
                  <a:lnTo>
                    <a:pt x="26197" y="14367"/>
                  </a:lnTo>
                  <a:lnTo>
                    <a:pt x="25654" y="12375"/>
                  </a:lnTo>
                  <a:lnTo>
                    <a:pt x="24930" y="10504"/>
                  </a:lnTo>
                  <a:lnTo>
                    <a:pt x="24567" y="9538"/>
                  </a:lnTo>
                  <a:lnTo>
                    <a:pt x="24145" y="8633"/>
                  </a:lnTo>
                  <a:lnTo>
                    <a:pt x="23662" y="7788"/>
                  </a:lnTo>
                  <a:lnTo>
                    <a:pt x="23179" y="6882"/>
                  </a:lnTo>
                  <a:lnTo>
                    <a:pt x="22636" y="6097"/>
                  </a:lnTo>
                  <a:lnTo>
                    <a:pt x="22093" y="5252"/>
                  </a:lnTo>
                  <a:lnTo>
                    <a:pt x="21489" y="4528"/>
                  </a:lnTo>
                  <a:lnTo>
                    <a:pt x="20885" y="3804"/>
                  </a:lnTo>
                  <a:lnTo>
                    <a:pt x="20161" y="3140"/>
                  </a:lnTo>
                  <a:lnTo>
                    <a:pt x="19497" y="2536"/>
                  </a:lnTo>
                  <a:lnTo>
                    <a:pt x="18712" y="1993"/>
                  </a:lnTo>
                  <a:lnTo>
                    <a:pt x="17928" y="1510"/>
                  </a:lnTo>
                  <a:lnTo>
                    <a:pt x="17143" y="1027"/>
                  </a:lnTo>
                  <a:lnTo>
                    <a:pt x="16237" y="665"/>
                  </a:lnTo>
                  <a:lnTo>
                    <a:pt x="15332" y="423"/>
                  </a:lnTo>
                  <a:lnTo>
                    <a:pt x="14366" y="182"/>
                  </a:lnTo>
                  <a:lnTo>
                    <a:pt x="13401" y="61"/>
                  </a:lnTo>
                  <a:lnTo>
                    <a:pt x="12374" y="1"/>
                  </a:lnTo>
                  <a:lnTo>
                    <a:pt x="12374" y="1"/>
                  </a:lnTo>
                  <a:lnTo>
                    <a:pt x="11228" y="61"/>
                  </a:lnTo>
                  <a:lnTo>
                    <a:pt x="10141" y="242"/>
                  </a:lnTo>
                  <a:lnTo>
                    <a:pt x="9055" y="484"/>
                  </a:lnTo>
                  <a:lnTo>
                    <a:pt x="7968" y="846"/>
                  </a:lnTo>
                  <a:lnTo>
                    <a:pt x="6942" y="1269"/>
                  </a:lnTo>
                  <a:lnTo>
                    <a:pt x="5976" y="1812"/>
                  </a:lnTo>
                  <a:lnTo>
                    <a:pt x="5071" y="2415"/>
                  </a:lnTo>
                  <a:lnTo>
                    <a:pt x="4226" y="3140"/>
                  </a:lnTo>
                  <a:lnTo>
                    <a:pt x="4226" y="3140"/>
                  </a:lnTo>
                  <a:lnTo>
                    <a:pt x="3562" y="3743"/>
                  </a:lnTo>
                  <a:lnTo>
                    <a:pt x="3018" y="4347"/>
                  </a:lnTo>
                  <a:lnTo>
                    <a:pt x="2475" y="5011"/>
                  </a:lnTo>
                  <a:lnTo>
                    <a:pt x="2053" y="5615"/>
                  </a:lnTo>
                  <a:lnTo>
                    <a:pt x="1630" y="6279"/>
                  </a:lnTo>
                  <a:lnTo>
                    <a:pt x="1328" y="7003"/>
                  </a:lnTo>
                  <a:lnTo>
                    <a:pt x="1026" y="7667"/>
                  </a:lnTo>
                  <a:lnTo>
                    <a:pt x="785" y="8391"/>
                  </a:lnTo>
                  <a:lnTo>
                    <a:pt x="544" y="9115"/>
                  </a:lnTo>
                  <a:lnTo>
                    <a:pt x="423" y="9840"/>
                  </a:lnTo>
                  <a:lnTo>
                    <a:pt x="181" y="11289"/>
                  </a:lnTo>
                  <a:lnTo>
                    <a:pt x="61" y="12737"/>
                  </a:lnTo>
                  <a:lnTo>
                    <a:pt x="0" y="14186"/>
                  </a:lnTo>
                  <a:lnTo>
                    <a:pt x="0" y="14186"/>
                  </a:lnTo>
                  <a:lnTo>
                    <a:pt x="61" y="15936"/>
                  </a:lnTo>
                  <a:lnTo>
                    <a:pt x="242" y="17808"/>
                  </a:lnTo>
                  <a:lnTo>
                    <a:pt x="483" y="19739"/>
                  </a:lnTo>
                  <a:lnTo>
                    <a:pt x="906" y="21731"/>
                  </a:lnTo>
                  <a:lnTo>
                    <a:pt x="1389" y="23723"/>
                  </a:lnTo>
                  <a:lnTo>
                    <a:pt x="1992" y="25654"/>
                  </a:lnTo>
                  <a:lnTo>
                    <a:pt x="2717" y="27586"/>
                  </a:lnTo>
                  <a:lnTo>
                    <a:pt x="3139" y="28552"/>
                  </a:lnTo>
                  <a:lnTo>
                    <a:pt x="3622" y="29457"/>
                  </a:lnTo>
                  <a:lnTo>
                    <a:pt x="4105" y="30363"/>
                  </a:lnTo>
                  <a:lnTo>
                    <a:pt x="4588" y="31208"/>
                  </a:lnTo>
                  <a:lnTo>
                    <a:pt x="5131" y="32053"/>
                  </a:lnTo>
                  <a:lnTo>
                    <a:pt x="5735" y="32837"/>
                  </a:lnTo>
                  <a:lnTo>
                    <a:pt x="6338" y="33562"/>
                  </a:lnTo>
                  <a:lnTo>
                    <a:pt x="7002" y="34286"/>
                  </a:lnTo>
                  <a:lnTo>
                    <a:pt x="7666" y="34950"/>
                  </a:lnTo>
                  <a:lnTo>
                    <a:pt x="8391" y="35554"/>
                  </a:lnTo>
                  <a:lnTo>
                    <a:pt x="9175" y="36097"/>
                  </a:lnTo>
                  <a:lnTo>
                    <a:pt x="9960" y="36580"/>
                  </a:lnTo>
                  <a:lnTo>
                    <a:pt x="10805" y="37002"/>
                  </a:lnTo>
                  <a:lnTo>
                    <a:pt x="11650" y="37365"/>
                  </a:lnTo>
                  <a:lnTo>
                    <a:pt x="12555" y="37606"/>
                  </a:lnTo>
                  <a:lnTo>
                    <a:pt x="13461" y="37847"/>
                  </a:lnTo>
                  <a:lnTo>
                    <a:pt x="14427" y="37968"/>
                  </a:lnTo>
                  <a:lnTo>
                    <a:pt x="15453" y="37968"/>
                  </a:lnTo>
                  <a:lnTo>
                    <a:pt x="15453" y="37968"/>
                  </a:lnTo>
                  <a:lnTo>
                    <a:pt x="16117" y="37968"/>
                  </a:lnTo>
                  <a:lnTo>
                    <a:pt x="16781" y="37908"/>
                  </a:lnTo>
                  <a:lnTo>
                    <a:pt x="17445" y="37787"/>
                  </a:lnTo>
                  <a:lnTo>
                    <a:pt x="18109" y="37666"/>
                  </a:lnTo>
                  <a:lnTo>
                    <a:pt x="18773" y="37485"/>
                  </a:lnTo>
                  <a:lnTo>
                    <a:pt x="19376" y="37304"/>
                  </a:lnTo>
                  <a:lnTo>
                    <a:pt x="20040" y="37063"/>
                  </a:lnTo>
                  <a:lnTo>
                    <a:pt x="20644" y="36761"/>
                  </a:lnTo>
                  <a:lnTo>
                    <a:pt x="21247" y="36459"/>
                  </a:lnTo>
                  <a:lnTo>
                    <a:pt x="21791" y="36097"/>
                  </a:lnTo>
                  <a:lnTo>
                    <a:pt x="22334" y="35735"/>
                  </a:lnTo>
                  <a:lnTo>
                    <a:pt x="22877" y="35312"/>
                  </a:lnTo>
                  <a:lnTo>
                    <a:pt x="23420" y="34890"/>
                  </a:lnTo>
                  <a:lnTo>
                    <a:pt x="23843" y="34407"/>
                  </a:lnTo>
                  <a:lnTo>
                    <a:pt x="24326" y="33864"/>
                  </a:lnTo>
                  <a:lnTo>
                    <a:pt x="24688" y="333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5"/>
            <p:cNvSpPr/>
            <p:nvPr/>
          </p:nvSpPr>
          <p:spPr>
            <a:xfrm>
              <a:off x="3281826" y="2253125"/>
              <a:ext cx="1131800" cy="1088025"/>
            </a:xfrm>
            <a:custGeom>
              <a:rect b="b" l="l" r="r" t="t"/>
              <a:pathLst>
                <a:path extrusionOk="0" fill="none" h="43521" w="45272">
                  <a:moveTo>
                    <a:pt x="22153" y="43521"/>
                  </a:moveTo>
                  <a:lnTo>
                    <a:pt x="22153" y="43521"/>
                  </a:lnTo>
                  <a:lnTo>
                    <a:pt x="20825" y="43460"/>
                  </a:lnTo>
                  <a:lnTo>
                    <a:pt x="19558" y="43340"/>
                  </a:lnTo>
                  <a:lnTo>
                    <a:pt x="18290" y="43219"/>
                  </a:lnTo>
                  <a:lnTo>
                    <a:pt x="17083" y="42978"/>
                  </a:lnTo>
                  <a:lnTo>
                    <a:pt x="15936" y="42736"/>
                  </a:lnTo>
                  <a:lnTo>
                    <a:pt x="14789" y="42374"/>
                  </a:lnTo>
                  <a:lnTo>
                    <a:pt x="13703" y="42012"/>
                  </a:lnTo>
                  <a:lnTo>
                    <a:pt x="12616" y="41589"/>
                  </a:lnTo>
                  <a:lnTo>
                    <a:pt x="11590" y="41106"/>
                  </a:lnTo>
                  <a:lnTo>
                    <a:pt x="10624" y="40563"/>
                  </a:lnTo>
                  <a:lnTo>
                    <a:pt x="9719" y="40020"/>
                  </a:lnTo>
                  <a:lnTo>
                    <a:pt x="8813" y="39416"/>
                  </a:lnTo>
                  <a:lnTo>
                    <a:pt x="7968" y="38752"/>
                  </a:lnTo>
                  <a:lnTo>
                    <a:pt x="7184" y="38088"/>
                  </a:lnTo>
                  <a:lnTo>
                    <a:pt x="6399" y="37364"/>
                  </a:lnTo>
                  <a:lnTo>
                    <a:pt x="5675" y="36579"/>
                  </a:lnTo>
                  <a:lnTo>
                    <a:pt x="5011" y="35795"/>
                  </a:lnTo>
                  <a:lnTo>
                    <a:pt x="4347" y="35010"/>
                  </a:lnTo>
                  <a:lnTo>
                    <a:pt x="3743" y="34165"/>
                  </a:lnTo>
                  <a:lnTo>
                    <a:pt x="3200" y="33320"/>
                  </a:lnTo>
                  <a:lnTo>
                    <a:pt x="2717" y="32414"/>
                  </a:lnTo>
                  <a:lnTo>
                    <a:pt x="2234" y="31509"/>
                  </a:lnTo>
                  <a:lnTo>
                    <a:pt x="1811" y="30603"/>
                  </a:lnTo>
                  <a:lnTo>
                    <a:pt x="1449" y="29698"/>
                  </a:lnTo>
                  <a:lnTo>
                    <a:pt x="1087" y="28732"/>
                  </a:lnTo>
                  <a:lnTo>
                    <a:pt x="846" y="27827"/>
                  </a:lnTo>
                  <a:lnTo>
                    <a:pt x="604" y="26861"/>
                  </a:lnTo>
                  <a:lnTo>
                    <a:pt x="363" y="25895"/>
                  </a:lnTo>
                  <a:lnTo>
                    <a:pt x="242" y="24930"/>
                  </a:lnTo>
                  <a:lnTo>
                    <a:pt x="121" y="23964"/>
                  </a:lnTo>
                  <a:lnTo>
                    <a:pt x="61" y="22998"/>
                  </a:lnTo>
                  <a:lnTo>
                    <a:pt x="1" y="22032"/>
                  </a:lnTo>
                  <a:lnTo>
                    <a:pt x="1" y="22032"/>
                  </a:lnTo>
                  <a:lnTo>
                    <a:pt x="61" y="20946"/>
                  </a:lnTo>
                  <a:lnTo>
                    <a:pt x="121" y="19859"/>
                  </a:lnTo>
                  <a:lnTo>
                    <a:pt x="242" y="18773"/>
                  </a:lnTo>
                  <a:lnTo>
                    <a:pt x="483" y="17686"/>
                  </a:lnTo>
                  <a:lnTo>
                    <a:pt x="725" y="16660"/>
                  </a:lnTo>
                  <a:lnTo>
                    <a:pt x="1027" y="15574"/>
                  </a:lnTo>
                  <a:lnTo>
                    <a:pt x="1329" y="14608"/>
                  </a:lnTo>
                  <a:lnTo>
                    <a:pt x="1751" y="13582"/>
                  </a:lnTo>
                  <a:lnTo>
                    <a:pt x="2174" y="12616"/>
                  </a:lnTo>
                  <a:lnTo>
                    <a:pt x="2717" y="11650"/>
                  </a:lnTo>
                  <a:lnTo>
                    <a:pt x="3260" y="10745"/>
                  </a:lnTo>
                  <a:lnTo>
                    <a:pt x="3803" y="9839"/>
                  </a:lnTo>
                  <a:lnTo>
                    <a:pt x="4467" y="8994"/>
                  </a:lnTo>
                  <a:lnTo>
                    <a:pt x="5131" y="8149"/>
                  </a:lnTo>
                  <a:lnTo>
                    <a:pt x="5856" y="7304"/>
                  </a:lnTo>
                  <a:lnTo>
                    <a:pt x="6580" y="6580"/>
                  </a:lnTo>
                  <a:lnTo>
                    <a:pt x="7425" y="5795"/>
                  </a:lnTo>
                  <a:lnTo>
                    <a:pt x="8270" y="5131"/>
                  </a:lnTo>
                  <a:lnTo>
                    <a:pt x="9115" y="4467"/>
                  </a:lnTo>
                  <a:lnTo>
                    <a:pt x="10021" y="3803"/>
                  </a:lnTo>
                  <a:lnTo>
                    <a:pt x="10986" y="3260"/>
                  </a:lnTo>
                  <a:lnTo>
                    <a:pt x="11952" y="2717"/>
                  </a:lnTo>
                  <a:lnTo>
                    <a:pt x="12978" y="2234"/>
                  </a:lnTo>
                  <a:lnTo>
                    <a:pt x="14065" y="1751"/>
                  </a:lnTo>
                  <a:lnTo>
                    <a:pt x="15151" y="1328"/>
                  </a:lnTo>
                  <a:lnTo>
                    <a:pt x="16238" y="1026"/>
                  </a:lnTo>
                  <a:lnTo>
                    <a:pt x="17385" y="725"/>
                  </a:lnTo>
                  <a:lnTo>
                    <a:pt x="18592" y="423"/>
                  </a:lnTo>
                  <a:lnTo>
                    <a:pt x="19799" y="242"/>
                  </a:lnTo>
                  <a:lnTo>
                    <a:pt x="21006" y="121"/>
                  </a:lnTo>
                  <a:lnTo>
                    <a:pt x="22274" y="0"/>
                  </a:lnTo>
                  <a:lnTo>
                    <a:pt x="23541" y="0"/>
                  </a:lnTo>
                  <a:lnTo>
                    <a:pt x="23541" y="0"/>
                  </a:lnTo>
                  <a:lnTo>
                    <a:pt x="24809" y="0"/>
                  </a:lnTo>
                  <a:lnTo>
                    <a:pt x="26016" y="121"/>
                  </a:lnTo>
                  <a:lnTo>
                    <a:pt x="27163" y="242"/>
                  </a:lnTo>
                  <a:lnTo>
                    <a:pt x="28310" y="483"/>
                  </a:lnTo>
                  <a:lnTo>
                    <a:pt x="29396" y="725"/>
                  </a:lnTo>
                  <a:lnTo>
                    <a:pt x="30483" y="1026"/>
                  </a:lnTo>
                  <a:lnTo>
                    <a:pt x="31569" y="1389"/>
                  </a:lnTo>
                  <a:lnTo>
                    <a:pt x="32596" y="1811"/>
                  </a:lnTo>
                  <a:lnTo>
                    <a:pt x="33561" y="2234"/>
                  </a:lnTo>
                  <a:lnTo>
                    <a:pt x="34467" y="2717"/>
                  </a:lnTo>
                  <a:lnTo>
                    <a:pt x="35433" y="3260"/>
                  </a:lnTo>
                  <a:lnTo>
                    <a:pt x="36278" y="3863"/>
                  </a:lnTo>
                  <a:lnTo>
                    <a:pt x="37123" y="4467"/>
                  </a:lnTo>
                  <a:lnTo>
                    <a:pt x="37907" y="5131"/>
                  </a:lnTo>
                  <a:lnTo>
                    <a:pt x="38692" y="5855"/>
                  </a:lnTo>
                  <a:lnTo>
                    <a:pt x="39416" y="6580"/>
                  </a:lnTo>
                  <a:lnTo>
                    <a:pt x="40080" y="7364"/>
                  </a:lnTo>
                  <a:lnTo>
                    <a:pt x="40744" y="8149"/>
                  </a:lnTo>
                  <a:lnTo>
                    <a:pt x="41348" y="8934"/>
                  </a:lnTo>
                  <a:lnTo>
                    <a:pt x="41891" y="9779"/>
                  </a:lnTo>
                  <a:lnTo>
                    <a:pt x="42435" y="10684"/>
                  </a:lnTo>
                  <a:lnTo>
                    <a:pt x="42917" y="11590"/>
                  </a:lnTo>
                  <a:lnTo>
                    <a:pt x="43340" y="12495"/>
                  </a:lnTo>
                  <a:lnTo>
                    <a:pt x="43762" y="13461"/>
                  </a:lnTo>
                  <a:lnTo>
                    <a:pt x="44064" y="14366"/>
                  </a:lnTo>
                  <a:lnTo>
                    <a:pt x="44366" y="15332"/>
                  </a:lnTo>
                  <a:lnTo>
                    <a:pt x="44668" y="16358"/>
                  </a:lnTo>
                  <a:lnTo>
                    <a:pt x="44849" y="17324"/>
                  </a:lnTo>
                  <a:lnTo>
                    <a:pt x="45030" y="18350"/>
                  </a:lnTo>
                  <a:lnTo>
                    <a:pt x="45151" y="19376"/>
                  </a:lnTo>
                  <a:lnTo>
                    <a:pt x="45211" y="20402"/>
                  </a:lnTo>
                  <a:lnTo>
                    <a:pt x="45271" y="21429"/>
                  </a:lnTo>
                  <a:lnTo>
                    <a:pt x="45271" y="21429"/>
                  </a:lnTo>
                  <a:lnTo>
                    <a:pt x="45211" y="22455"/>
                  </a:lnTo>
                  <a:lnTo>
                    <a:pt x="45151" y="23420"/>
                  </a:lnTo>
                  <a:lnTo>
                    <a:pt x="45030" y="24447"/>
                  </a:lnTo>
                  <a:lnTo>
                    <a:pt x="44849" y="25473"/>
                  </a:lnTo>
                  <a:lnTo>
                    <a:pt x="44668" y="26439"/>
                  </a:lnTo>
                  <a:lnTo>
                    <a:pt x="44366" y="27465"/>
                  </a:lnTo>
                  <a:lnTo>
                    <a:pt x="44064" y="28430"/>
                  </a:lnTo>
                  <a:lnTo>
                    <a:pt x="43702" y="29396"/>
                  </a:lnTo>
                  <a:lnTo>
                    <a:pt x="43340" y="30362"/>
                  </a:lnTo>
                  <a:lnTo>
                    <a:pt x="42857" y="31267"/>
                  </a:lnTo>
                  <a:lnTo>
                    <a:pt x="42374" y="32233"/>
                  </a:lnTo>
                  <a:lnTo>
                    <a:pt x="41831" y="33139"/>
                  </a:lnTo>
                  <a:lnTo>
                    <a:pt x="41288" y="33984"/>
                  </a:lnTo>
                  <a:lnTo>
                    <a:pt x="40624" y="34829"/>
                  </a:lnTo>
                  <a:lnTo>
                    <a:pt x="39960" y="35674"/>
                  </a:lnTo>
                  <a:lnTo>
                    <a:pt x="39296" y="36459"/>
                  </a:lnTo>
                  <a:lnTo>
                    <a:pt x="38511" y="37243"/>
                  </a:lnTo>
                  <a:lnTo>
                    <a:pt x="37726" y="37968"/>
                  </a:lnTo>
                  <a:lnTo>
                    <a:pt x="36881" y="38692"/>
                  </a:lnTo>
                  <a:lnTo>
                    <a:pt x="35976" y="39356"/>
                  </a:lnTo>
                  <a:lnTo>
                    <a:pt x="35070" y="39959"/>
                  </a:lnTo>
                  <a:lnTo>
                    <a:pt x="34105" y="40503"/>
                  </a:lnTo>
                  <a:lnTo>
                    <a:pt x="33079" y="41046"/>
                  </a:lnTo>
                  <a:lnTo>
                    <a:pt x="32052" y="41529"/>
                  </a:lnTo>
                  <a:lnTo>
                    <a:pt x="30966" y="42012"/>
                  </a:lnTo>
                  <a:lnTo>
                    <a:pt x="29819" y="42374"/>
                  </a:lnTo>
                  <a:lnTo>
                    <a:pt x="28612" y="42676"/>
                  </a:lnTo>
                  <a:lnTo>
                    <a:pt x="27405" y="42978"/>
                  </a:lnTo>
                  <a:lnTo>
                    <a:pt x="26197" y="43219"/>
                  </a:lnTo>
                  <a:lnTo>
                    <a:pt x="24869" y="43340"/>
                  </a:lnTo>
                  <a:lnTo>
                    <a:pt x="23541" y="43460"/>
                  </a:lnTo>
                  <a:lnTo>
                    <a:pt x="22153" y="435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5"/>
            <p:cNvSpPr/>
            <p:nvPr/>
          </p:nvSpPr>
          <p:spPr>
            <a:xfrm>
              <a:off x="2006699" y="2253125"/>
              <a:ext cx="1131800" cy="1088025"/>
            </a:xfrm>
            <a:custGeom>
              <a:rect b="b" l="l" r="r" t="t"/>
              <a:pathLst>
                <a:path extrusionOk="0" h="43521" w="45272">
                  <a:moveTo>
                    <a:pt x="21187" y="2777"/>
                  </a:moveTo>
                  <a:lnTo>
                    <a:pt x="22213" y="2837"/>
                  </a:lnTo>
                  <a:lnTo>
                    <a:pt x="23239" y="2958"/>
                  </a:lnTo>
                  <a:lnTo>
                    <a:pt x="24145" y="3199"/>
                  </a:lnTo>
                  <a:lnTo>
                    <a:pt x="25050" y="3441"/>
                  </a:lnTo>
                  <a:lnTo>
                    <a:pt x="25956" y="3803"/>
                  </a:lnTo>
                  <a:lnTo>
                    <a:pt x="26740" y="4286"/>
                  </a:lnTo>
                  <a:lnTo>
                    <a:pt x="27525" y="4769"/>
                  </a:lnTo>
                  <a:lnTo>
                    <a:pt x="28310" y="5312"/>
                  </a:lnTo>
                  <a:lnTo>
                    <a:pt x="28974" y="5916"/>
                  </a:lnTo>
                  <a:lnTo>
                    <a:pt x="29698" y="6580"/>
                  </a:lnTo>
                  <a:lnTo>
                    <a:pt x="30302" y="7304"/>
                  </a:lnTo>
                  <a:lnTo>
                    <a:pt x="30905" y="8028"/>
                  </a:lnTo>
                  <a:lnTo>
                    <a:pt x="31449" y="8873"/>
                  </a:lnTo>
                  <a:lnTo>
                    <a:pt x="31992" y="9658"/>
                  </a:lnTo>
                  <a:lnTo>
                    <a:pt x="32475" y="10564"/>
                  </a:lnTo>
                  <a:lnTo>
                    <a:pt x="32958" y="11409"/>
                  </a:lnTo>
                  <a:lnTo>
                    <a:pt x="33380" y="12314"/>
                  </a:lnTo>
                  <a:lnTo>
                    <a:pt x="33742" y="13280"/>
                  </a:lnTo>
                  <a:lnTo>
                    <a:pt x="34467" y="15151"/>
                  </a:lnTo>
                  <a:lnTo>
                    <a:pt x="35010" y="17143"/>
                  </a:lnTo>
                  <a:lnTo>
                    <a:pt x="35493" y="19074"/>
                  </a:lnTo>
                  <a:lnTo>
                    <a:pt x="35855" y="20946"/>
                  </a:lnTo>
                  <a:lnTo>
                    <a:pt x="36096" y="22757"/>
                  </a:lnTo>
                  <a:lnTo>
                    <a:pt x="36217" y="24447"/>
                  </a:lnTo>
                  <a:lnTo>
                    <a:pt x="36277" y="26076"/>
                  </a:lnTo>
                  <a:lnTo>
                    <a:pt x="36217" y="27404"/>
                  </a:lnTo>
                  <a:lnTo>
                    <a:pt x="36157" y="28732"/>
                  </a:lnTo>
                  <a:lnTo>
                    <a:pt x="35976" y="30060"/>
                  </a:lnTo>
                  <a:lnTo>
                    <a:pt x="35734" y="31328"/>
                  </a:lnTo>
                  <a:lnTo>
                    <a:pt x="35372" y="32595"/>
                  </a:lnTo>
                  <a:lnTo>
                    <a:pt x="34889" y="33803"/>
                  </a:lnTo>
                  <a:lnTo>
                    <a:pt x="34587" y="34406"/>
                  </a:lnTo>
                  <a:lnTo>
                    <a:pt x="34286" y="35010"/>
                  </a:lnTo>
                  <a:lnTo>
                    <a:pt x="33923" y="35553"/>
                  </a:lnTo>
                  <a:lnTo>
                    <a:pt x="33561" y="36157"/>
                  </a:lnTo>
                  <a:lnTo>
                    <a:pt x="33139" y="36640"/>
                  </a:lnTo>
                  <a:lnTo>
                    <a:pt x="32716" y="37183"/>
                  </a:lnTo>
                  <a:lnTo>
                    <a:pt x="32233" y="37666"/>
                  </a:lnTo>
                  <a:lnTo>
                    <a:pt x="31690" y="38088"/>
                  </a:lnTo>
                  <a:lnTo>
                    <a:pt x="31207" y="38511"/>
                  </a:lnTo>
                  <a:lnTo>
                    <a:pt x="30603" y="38873"/>
                  </a:lnTo>
                  <a:lnTo>
                    <a:pt x="30060" y="39235"/>
                  </a:lnTo>
                  <a:lnTo>
                    <a:pt x="29457" y="39537"/>
                  </a:lnTo>
                  <a:lnTo>
                    <a:pt x="28853" y="39839"/>
                  </a:lnTo>
                  <a:lnTo>
                    <a:pt x="28189" y="40080"/>
                  </a:lnTo>
                  <a:lnTo>
                    <a:pt x="27585" y="40261"/>
                  </a:lnTo>
                  <a:lnTo>
                    <a:pt x="26921" y="40442"/>
                  </a:lnTo>
                  <a:lnTo>
                    <a:pt x="26257" y="40563"/>
                  </a:lnTo>
                  <a:lnTo>
                    <a:pt x="25594" y="40684"/>
                  </a:lnTo>
                  <a:lnTo>
                    <a:pt x="24930" y="40744"/>
                  </a:lnTo>
                  <a:lnTo>
                    <a:pt x="23239" y="40744"/>
                  </a:lnTo>
                  <a:lnTo>
                    <a:pt x="22274" y="40623"/>
                  </a:lnTo>
                  <a:lnTo>
                    <a:pt x="21368" y="40382"/>
                  </a:lnTo>
                  <a:lnTo>
                    <a:pt x="20463" y="40141"/>
                  </a:lnTo>
                  <a:lnTo>
                    <a:pt x="19618" y="39778"/>
                  </a:lnTo>
                  <a:lnTo>
                    <a:pt x="18773" y="39356"/>
                  </a:lnTo>
                  <a:lnTo>
                    <a:pt x="17988" y="38873"/>
                  </a:lnTo>
                  <a:lnTo>
                    <a:pt x="17203" y="38330"/>
                  </a:lnTo>
                  <a:lnTo>
                    <a:pt x="16479" y="37726"/>
                  </a:lnTo>
                  <a:lnTo>
                    <a:pt x="15815" y="37062"/>
                  </a:lnTo>
                  <a:lnTo>
                    <a:pt x="15151" y="36338"/>
                  </a:lnTo>
                  <a:lnTo>
                    <a:pt x="14547" y="35613"/>
                  </a:lnTo>
                  <a:lnTo>
                    <a:pt x="14004" y="34829"/>
                  </a:lnTo>
                  <a:lnTo>
                    <a:pt x="13401" y="33984"/>
                  </a:lnTo>
                  <a:lnTo>
                    <a:pt x="12918" y="33139"/>
                  </a:lnTo>
                  <a:lnTo>
                    <a:pt x="12435" y="32233"/>
                  </a:lnTo>
                  <a:lnTo>
                    <a:pt x="12012" y="31328"/>
                  </a:lnTo>
                  <a:lnTo>
                    <a:pt x="11590" y="30362"/>
                  </a:lnTo>
                  <a:lnTo>
                    <a:pt x="10805" y="28430"/>
                  </a:lnTo>
                  <a:lnTo>
                    <a:pt x="10201" y="26499"/>
                  </a:lnTo>
                  <a:lnTo>
                    <a:pt x="9719" y="24507"/>
                  </a:lnTo>
                  <a:lnTo>
                    <a:pt x="9296" y="22515"/>
                  </a:lnTo>
                  <a:lnTo>
                    <a:pt x="9055" y="20584"/>
                  </a:lnTo>
                  <a:lnTo>
                    <a:pt x="8873" y="18712"/>
                  </a:lnTo>
                  <a:lnTo>
                    <a:pt x="8813" y="16962"/>
                  </a:lnTo>
                  <a:lnTo>
                    <a:pt x="8873" y="15513"/>
                  </a:lnTo>
                  <a:lnTo>
                    <a:pt x="8994" y="14065"/>
                  </a:lnTo>
                  <a:lnTo>
                    <a:pt x="9236" y="12616"/>
                  </a:lnTo>
                  <a:lnTo>
                    <a:pt x="9417" y="11891"/>
                  </a:lnTo>
                  <a:lnTo>
                    <a:pt x="9598" y="11167"/>
                  </a:lnTo>
                  <a:lnTo>
                    <a:pt x="9839" y="10443"/>
                  </a:lnTo>
                  <a:lnTo>
                    <a:pt x="10141" y="9779"/>
                  </a:lnTo>
                  <a:lnTo>
                    <a:pt x="10443" y="9055"/>
                  </a:lnTo>
                  <a:lnTo>
                    <a:pt x="10865" y="8391"/>
                  </a:lnTo>
                  <a:lnTo>
                    <a:pt x="11288" y="7787"/>
                  </a:lnTo>
                  <a:lnTo>
                    <a:pt x="11831" y="7123"/>
                  </a:lnTo>
                  <a:lnTo>
                    <a:pt x="12374" y="6519"/>
                  </a:lnTo>
                  <a:lnTo>
                    <a:pt x="13038" y="5916"/>
                  </a:lnTo>
                  <a:lnTo>
                    <a:pt x="13883" y="5191"/>
                  </a:lnTo>
                  <a:lnTo>
                    <a:pt x="14789" y="4588"/>
                  </a:lnTo>
                  <a:lnTo>
                    <a:pt x="15755" y="4045"/>
                  </a:lnTo>
                  <a:lnTo>
                    <a:pt x="16781" y="3622"/>
                  </a:lnTo>
                  <a:lnTo>
                    <a:pt x="17867" y="3260"/>
                  </a:lnTo>
                  <a:lnTo>
                    <a:pt x="18954" y="3018"/>
                  </a:lnTo>
                  <a:lnTo>
                    <a:pt x="20040" y="2837"/>
                  </a:lnTo>
                  <a:lnTo>
                    <a:pt x="21187" y="2777"/>
                  </a:lnTo>
                  <a:close/>
                  <a:moveTo>
                    <a:pt x="22274" y="0"/>
                  </a:moveTo>
                  <a:lnTo>
                    <a:pt x="21006" y="121"/>
                  </a:lnTo>
                  <a:lnTo>
                    <a:pt x="19799" y="242"/>
                  </a:lnTo>
                  <a:lnTo>
                    <a:pt x="18592" y="423"/>
                  </a:lnTo>
                  <a:lnTo>
                    <a:pt x="17384" y="725"/>
                  </a:lnTo>
                  <a:lnTo>
                    <a:pt x="16238" y="1026"/>
                  </a:lnTo>
                  <a:lnTo>
                    <a:pt x="15151" y="1328"/>
                  </a:lnTo>
                  <a:lnTo>
                    <a:pt x="14065" y="1751"/>
                  </a:lnTo>
                  <a:lnTo>
                    <a:pt x="12978" y="2234"/>
                  </a:lnTo>
                  <a:lnTo>
                    <a:pt x="11952" y="2717"/>
                  </a:lnTo>
                  <a:lnTo>
                    <a:pt x="10986" y="3260"/>
                  </a:lnTo>
                  <a:lnTo>
                    <a:pt x="10020" y="3803"/>
                  </a:lnTo>
                  <a:lnTo>
                    <a:pt x="9115" y="4467"/>
                  </a:lnTo>
                  <a:lnTo>
                    <a:pt x="8270" y="5131"/>
                  </a:lnTo>
                  <a:lnTo>
                    <a:pt x="7425" y="5795"/>
                  </a:lnTo>
                  <a:lnTo>
                    <a:pt x="6580" y="6580"/>
                  </a:lnTo>
                  <a:lnTo>
                    <a:pt x="5855" y="7304"/>
                  </a:lnTo>
                  <a:lnTo>
                    <a:pt x="5131" y="8149"/>
                  </a:lnTo>
                  <a:lnTo>
                    <a:pt x="4467" y="8994"/>
                  </a:lnTo>
                  <a:lnTo>
                    <a:pt x="3803" y="9839"/>
                  </a:lnTo>
                  <a:lnTo>
                    <a:pt x="3260" y="10745"/>
                  </a:lnTo>
                  <a:lnTo>
                    <a:pt x="2717" y="11650"/>
                  </a:lnTo>
                  <a:lnTo>
                    <a:pt x="2173" y="12616"/>
                  </a:lnTo>
                  <a:lnTo>
                    <a:pt x="1751" y="13582"/>
                  </a:lnTo>
                  <a:lnTo>
                    <a:pt x="1328" y="14608"/>
                  </a:lnTo>
                  <a:lnTo>
                    <a:pt x="1026" y="15574"/>
                  </a:lnTo>
                  <a:lnTo>
                    <a:pt x="725" y="16660"/>
                  </a:lnTo>
                  <a:lnTo>
                    <a:pt x="483" y="17686"/>
                  </a:lnTo>
                  <a:lnTo>
                    <a:pt x="302" y="18773"/>
                  </a:lnTo>
                  <a:lnTo>
                    <a:pt x="121" y="19859"/>
                  </a:lnTo>
                  <a:lnTo>
                    <a:pt x="61" y="20946"/>
                  </a:lnTo>
                  <a:lnTo>
                    <a:pt x="0" y="22032"/>
                  </a:lnTo>
                  <a:lnTo>
                    <a:pt x="61" y="22998"/>
                  </a:lnTo>
                  <a:lnTo>
                    <a:pt x="121" y="23964"/>
                  </a:lnTo>
                  <a:lnTo>
                    <a:pt x="242" y="24930"/>
                  </a:lnTo>
                  <a:lnTo>
                    <a:pt x="363" y="25895"/>
                  </a:lnTo>
                  <a:lnTo>
                    <a:pt x="604" y="26861"/>
                  </a:lnTo>
                  <a:lnTo>
                    <a:pt x="845" y="27827"/>
                  </a:lnTo>
                  <a:lnTo>
                    <a:pt x="1147" y="28732"/>
                  </a:lnTo>
                  <a:lnTo>
                    <a:pt x="1449" y="29698"/>
                  </a:lnTo>
                  <a:lnTo>
                    <a:pt x="1811" y="30603"/>
                  </a:lnTo>
                  <a:lnTo>
                    <a:pt x="2234" y="31509"/>
                  </a:lnTo>
                  <a:lnTo>
                    <a:pt x="2717" y="32414"/>
                  </a:lnTo>
                  <a:lnTo>
                    <a:pt x="3199" y="33320"/>
                  </a:lnTo>
                  <a:lnTo>
                    <a:pt x="3803" y="34165"/>
                  </a:lnTo>
                  <a:lnTo>
                    <a:pt x="4346" y="35010"/>
                  </a:lnTo>
                  <a:lnTo>
                    <a:pt x="5010" y="35795"/>
                  </a:lnTo>
                  <a:lnTo>
                    <a:pt x="5674" y="36579"/>
                  </a:lnTo>
                  <a:lnTo>
                    <a:pt x="6399" y="37364"/>
                  </a:lnTo>
                  <a:lnTo>
                    <a:pt x="7183" y="38088"/>
                  </a:lnTo>
                  <a:lnTo>
                    <a:pt x="7968" y="38752"/>
                  </a:lnTo>
                  <a:lnTo>
                    <a:pt x="8813" y="39416"/>
                  </a:lnTo>
                  <a:lnTo>
                    <a:pt x="9719" y="40020"/>
                  </a:lnTo>
                  <a:lnTo>
                    <a:pt x="10624" y="40563"/>
                  </a:lnTo>
                  <a:lnTo>
                    <a:pt x="11590" y="41106"/>
                  </a:lnTo>
                  <a:lnTo>
                    <a:pt x="12616" y="41589"/>
                  </a:lnTo>
                  <a:lnTo>
                    <a:pt x="13702" y="42012"/>
                  </a:lnTo>
                  <a:lnTo>
                    <a:pt x="14789" y="42374"/>
                  </a:lnTo>
                  <a:lnTo>
                    <a:pt x="15936" y="42736"/>
                  </a:lnTo>
                  <a:lnTo>
                    <a:pt x="17083" y="42978"/>
                  </a:lnTo>
                  <a:lnTo>
                    <a:pt x="18290" y="43219"/>
                  </a:lnTo>
                  <a:lnTo>
                    <a:pt x="19557" y="43340"/>
                  </a:lnTo>
                  <a:lnTo>
                    <a:pt x="20825" y="43460"/>
                  </a:lnTo>
                  <a:lnTo>
                    <a:pt x="22213" y="43521"/>
                  </a:lnTo>
                  <a:lnTo>
                    <a:pt x="23541" y="43460"/>
                  </a:lnTo>
                  <a:lnTo>
                    <a:pt x="24869" y="43340"/>
                  </a:lnTo>
                  <a:lnTo>
                    <a:pt x="26197" y="43219"/>
                  </a:lnTo>
                  <a:lnTo>
                    <a:pt x="27404" y="42978"/>
                  </a:lnTo>
                  <a:lnTo>
                    <a:pt x="28612" y="42676"/>
                  </a:lnTo>
                  <a:lnTo>
                    <a:pt x="29819" y="42374"/>
                  </a:lnTo>
                  <a:lnTo>
                    <a:pt x="30966" y="42012"/>
                  </a:lnTo>
                  <a:lnTo>
                    <a:pt x="32052" y="41529"/>
                  </a:lnTo>
                  <a:lnTo>
                    <a:pt x="33078" y="41046"/>
                  </a:lnTo>
                  <a:lnTo>
                    <a:pt x="34104" y="40503"/>
                  </a:lnTo>
                  <a:lnTo>
                    <a:pt x="35070" y="39959"/>
                  </a:lnTo>
                  <a:lnTo>
                    <a:pt x="35976" y="39356"/>
                  </a:lnTo>
                  <a:lnTo>
                    <a:pt x="36881" y="38692"/>
                  </a:lnTo>
                  <a:lnTo>
                    <a:pt x="37726" y="37968"/>
                  </a:lnTo>
                  <a:lnTo>
                    <a:pt x="38511" y="37243"/>
                  </a:lnTo>
                  <a:lnTo>
                    <a:pt x="39296" y="36459"/>
                  </a:lnTo>
                  <a:lnTo>
                    <a:pt x="39959" y="35674"/>
                  </a:lnTo>
                  <a:lnTo>
                    <a:pt x="40623" y="34829"/>
                  </a:lnTo>
                  <a:lnTo>
                    <a:pt x="41287" y="33984"/>
                  </a:lnTo>
                  <a:lnTo>
                    <a:pt x="41831" y="33139"/>
                  </a:lnTo>
                  <a:lnTo>
                    <a:pt x="42374" y="32233"/>
                  </a:lnTo>
                  <a:lnTo>
                    <a:pt x="42857" y="31267"/>
                  </a:lnTo>
                  <a:lnTo>
                    <a:pt x="43340" y="30362"/>
                  </a:lnTo>
                  <a:lnTo>
                    <a:pt x="43762" y="29396"/>
                  </a:lnTo>
                  <a:lnTo>
                    <a:pt x="44064" y="28430"/>
                  </a:lnTo>
                  <a:lnTo>
                    <a:pt x="44366" y="27465"/>
                  </a:lnTo>
                  <a:lnTo>
                    <a:pt x="44668" y="26439"/>
                  </a:lnTo>
                  <a:lnTo>
                    <a:pt x="44849" y="25473"/>
                  </a:lnTo>
                  <a:lnTo>
                    <a:pt x="45030" y="24447"/>
                  </a:lnTo>
                  <a:lnTo>
                    <a:pt x="45151" y="23420"/>
                  </a:lnTo>
                  <a:lnTo>
                    <a:pt x="45211" y="22455"/>
                  </a:lnTo>
                  <a:lnTo>
                    <a:pt x="45271" y="21429"/>
                  </a:lnTo>
                  <a:lnTo>
                    <a:pt x="45211" y="20402"/>
                  </a:lnTo>
                  <a:lnTo>
                    <a:pt x="45151" y="19376"/>
                  </a:lnTo>
                  <a:lnTo>
                    <a:pt x="45030" y="18350"/>
                  </a:lnTo>
                  <a:lnTo>
                    <a:pt x="44849" y="17324"/>
                  </a:lnTo>
                  <a:lnTo>
                    <a:pt x="44668" y="16358"/>
                  </a:lnTo>
                  <a:lnTo>
                    <a:pt x="44366" y="15332"/>
                  </a:lnTo>
                  <a:lnTo>
                    <a:pt x="44064" y="14366"/>
                  </a:lnTo>
                  <a:lnTo>
                    <a:pt x="43762" y="13461"/>
                  </a:lnTo>
                  <a:lnTo>
                    <a:pt x="43340" y="12495"/>
                  </a:lnTo>
                  <a:lnTo>
                    <a:pt x="42917" y="11590"/>
                  </a:lnTo>
                  <a:lnTo>
                    <a:pt x="42434" y="10684"/>
                  </a:lnTo>
                  <a:lnTo>
                    <a:pt x="41891" y="9779"/>
                  </a:lnTo>
                  <a:lnTo>
                    <a:pt x="41348" y="8934"/>
                  </a:lnTo>
                  <a:lnTo>
                    <a:pt x="40744" y="8149"/>
                  </a:lnTo>
                  <a:lnTo>
                    <a:pt x="40080" y="7364"/>
                  </a:lnTo>
                  <a:lnTo>
                    <a:pt x="39416" y="6580"/>
                  </a:lnTo>
                  <a:lnTo>
                    <a:pt x="38692" y="5855"/>
                  </a:lnTo>
                  <a:lnTo>
                    <a:pt x="37907" y="5131"/>
                  </a:lnTo>
                  <a:lnTo>
                    <a:pt x="37122" y="4467"/>
                  </a:lnTo>
                  <a:lnTo>
                    <a:pt x="36277" y="3863"/>
                  </a:lnTo>
                  <a:lnTo>
                    <a:pt x="35432" y="3260"/>
                  </a:lnTo>
                  <a:lnTo>
                    <a:pt x="34527" y="2717"/>
                  </a:lnTo>
                  <a:lnTo>
                    <a:pt x="33561" y="2234"/>
                  </a:lnTo>
                  <a:lnTo>
                    <a:pt x="32595" y="1811"/>
                  </a:lnTo>
                  <a:lnTo>
                    <a:pt x="31569" y="1389"/>
                  </a:lnTo>
                  <a:lnTo>
                    <a:pt x="30483" y="1026"/>
                  </a:lnTo>
                  <a:lnTo>
                    <a:pt x="29457" y="725"/>
                  </a:lnTo>
                  <a:lnTo>
                    <a:pt x="28310" y="483"/>
                  </a:lnTo>
                  <a:lnTo>
                    <a:pt x="27163" y="242"/>
                  </a:lnTo>
                  <a:lnTo>
                    <a:pt x="26016" y="121"/>
                  </a:lnTo>
                  <a:lnTo>
                    <a:pt x="24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5"/>
            <p:cNvSpPr/>
            <p:nvPr/>
          </p:nvSpPr>
          <p:spPr>
            <a:xfrm>
              <a:off x="2227025" y="2322525"/>
              <a:ext cx="686625" cy="949225"/>
            </a:xfrm>
            <a:custGeom>
              <a:rect b="b" l="l" r="r" t="t"/>
              <a:pathLst>
                <a:path extrusionOk="0" fill="none" h="37969" w="27465">
                  <a:moveTo>
                    <a:pt x="24748" y="33381"/>
                  </a:moveTo>
                  <a:lnTo>
                    <a:pt x="24748" y="33381"/>
                  </a:lnTo>
                  <a:lnTo>
                    <a:pt x="25110" y="32777"/>
                  </a:lnTo>
                  <a:lnTo>
                    <a:pt x="25473" y="32234"/>
                  </a:lnTo>
                  <a:lnTo>
                    <a:pt x="25774" y="31630"/>
                  </a:lnTo>
                  <a:lnTo>
                    <a:pt x="26076" y="31027"/>
                  </a:lnTo>
                  <a:lnTo>
                    <a:pt x="26559" y="29819"/>
                  </a:lnTo>
                  <a:lnTo>
                    <a:pt x="26921" y="28552"/>
                  </a:lnTo>
                  <a:lnTo>
                    <a:pt x="27163" y="27284"/>
                  </a:lnTo>
                  <a:lnTo>
                    <a:pt x="27344" y="25956"/>
                  </a:lnTo>
                  <a:lnTo>
                    <a:pt x="27404" y="24628"/>
                  </a:lnTo>
                  <a:lnTo>
                    <a:pt x="27464" y="23300"/>
                  </a:lnTo>
                  <a:lnTo>
                    <a:pt x="27464" y="23300"/>
                  </a:lnTo>
                  <a:lnTo>
                    <a:pt x="27404" y="21671"/>
                  </a:lnTo>
                  <a:lnTo>
                    <a:pt x="27283" y="19981"/>
                  </a:lnTo>
                  <a:lnTo>
                    <a:pt x="27042" y="18170"/>
                  </a:lnTo>
                  <a:lnTo>
                    <a:pt x="26680" y="16298"/>
                  </a:lnTo>
                  <a:lnTo>
                    <a:pt x="26197" y="14367"/>
                  </a:lnTo>
                  <a:lnTo>
                    <a:pt x="25654" y="12375"/>
                  </a:lnTo>
                  <a:lnTo>
                    <a:pt x="24929" y="10504"/>
                  </a:lnTo>
                  <a:lnTo>
                    <a:pt x="24567" y="9538"/>
                  </a:lnTo>
                  <a:lnTo>
                    <a:pt x="24145" y="8633"/>
                  </a:lnTo>
                  <a:lnTo>
                    <a:pt x="23662" y="7788"/>
                  </a:lnTo>
                  <a:lnTo>
                    <a:pt x="23179" y="6882"/>
                  </a:lnTo>
                  <a:lnTo>
                    <a:pt x="22636" y="6097"/>
                  </a:lnTo>
                  <a:lnTo>
                    <a:pt x="22092" y="5252"/>
                  </a:lnTo>
                  <a:lnTo>
                    <a:pt x="21489" y="4528"/>
                  </a:lnTo>
                  <a:lnTo>
                    <a:pt x="20885" y="3804"/>
                  </a:lnTo>
                  <a:lnTo>
                    <a:pt x="20161" y="3140"/>
                  </a:lnTo>
                  <a:lnTo>
                    <a:pt x="19497" y="2536"/>
                  </a:lnTo>
                  <a:lnTo>
                    <a:pt x="18712" y="1993"/>
                  </a:lnTo>
                  <a:lnTo>
                    <a:pt x="17927" y="1510"/>
                  </a:lnTo>
                  <a:lnTo>
                    <a:pt x="17143" y="1027"/>
                  </a:lnTo>
                  <a:lnTo>
                    <a:pt x="16237" y="665"/>
                  </a:lnTo>
                  <a:lnTo>
                    <a:pt x="15332" y="423"/>
                  </a:lnTo>
                  <a:lnTo>
                    <a:pt x="14426" y="182"/>
                  </a:lnTo>
                  <a:lnTo>
                    <a:pt x="13400" y="61"/>
                  </a:lnTo>
                  <a:lnTo>
                    <a:pt x="12374" y="1"/>
                  </a:lnTo>
                  <a:lnTo>
                    <a:pt x="12374" y="1"/>
                  </a:lnTo>
                  <a:lnTo>
                    <a:pt x="11227" y="61"/>
                  </a:lnTo>
                  <a:lnTo>
                    <a:pt x="10141" y="242"/>
                  </a:lnTo>
                  <a:lnTo>
                    <a:pt x="9054" y="484"/>
                  </a:lnTo>
                  <a:lnTo>
                    <a:pt x="7968" y="846"/>
                  </a:lnTo>
                  <a:lnTo>
                    <a:pt x="6942" y="1269"/>
                  </a:lnTo>
                  <a:lnTo>
                    <a:pt x="5976" y="1812"/>
                  </a:lnTo>
                  <a:lnTo>
                    <a:pt x="5070" y="2415"/>
                  </a:lnTo>
                  <a:lnTo>
                    <a:pt x="4225" y="3140"/>
                  </a:lnTo>
                  <a:lnTo>
                    <a:pt x="4225" y="3140"/>
                  </a:lnTo>
                  <a:lnTo>
                    <a:pt x="3561" y="3743"/>
                  </a:lnTo>
                  <a:lnTo>
                    <a:pt x="3018" y="4347"/>
                  </a:lnTo>
                  <a:lnTo>
                    <a:pt x="2475" y="5011"/>
                  </a:lnTo>
                  <a:lnTo>
                    <a:pt x="2052" y="5615"/>
                  </a:lnTo>
                  <a:lnTo>
                    <a:pt x="1630" y="6279"/>
                  </a:lnTo>
                  <a:lnTo>
                    <a:pt x="1328" y="7003"/>
                  </a:lnTo>
                  <a:lnTo>
                    <a:pt x="1026" y="7667"/>
                  </a:lnTo>
                  <a:lnTo>
                    <a:pt x="785" y="8391"/>
                  </a:lnTo>
                  <a:lnTo>
                    <a:pt x="604" y="9115"/>
                  </a:lnTo>
                  <a:lnTo>
                    <a:pt x="423" y="9840"/>
                  </a:lnTo>
                  <a:lnTo>
                    <a:pt x="181" y="11289"/>
                  </a:lnTo>
                  <a:lnTo>
                    <a:pt x="60" y="12737"/>
                  </a:lnTo>
                  <a:lnTo>
                    <a:pt x="0" y="14186"/>
                  </a:lnTo>
                  <a:lnTo>
                    <a:pt x="0" y="14186"/>
                  </a:lnTo>
                  <a:lnTo>
                    <a:pt x="60" y="15936"/>
                  </a:lnTo>
                  <a:lnTo>
                    <a:pt x="242" y="17808"/>
                  </a:lnTo>
                  <a:lnTo>
                    <a:pt x="483" y="19739"/>
                  </a:lnTo>
                  <a:lnTo>
                    <a:pt x="906" y="21731"/>
                  </a:lnTo>
                  <a:lnTo>
                    <a:pt x="1388" y="23723"/>
                  </a:lnTo>
                  <a:lnTo>
                    <a:pt x="1992" y="25654"/>
                  </a:lnTo>
                  <a:lnTo>
                    <a:pt x="2777" y="27586"/>
                  </a:lnTo>
                  <a:lnTo>
                    <a:pt x="3199" y="28552"/>
                  </a:lnTo>
                  <a:lnTo>
                    <a:pt x="3622" y="29457"/>
                  </a:lnTo>
                  <a:lnTo>
                    <a:pt x="4105" y="30363"/>
                  </a:lnTo>
                  <a:lnTo>
                    <a:pt x="4588" y="31208"/>
                  </a:lnTo>
                  <a:lnTo>
                    <a:pt x="5191" y="32053"/>
                  </a:lnTo>
                  <a:lnTo>
                    <a:pt x="5734" y="32837"/>
                  </a:lnTo>
                  <a:lnTo>
                    <a:pt x="6338" y="33562"/>
                  </a:lnTo>
                  <a:lnTo>
                    <a:pt x="7002" y="34286"/>
                  </a:lnTo>
                  <a:lnTo>
                    <a:pt x="7666" y="34950"/>
                  </a:lnTo>
                  <a:lnTo>
                    <a:pt x="8390" y="35554"/>
                  </a:lnTo>
                  <a:lnTo>
                    <a:pt x="9175" y="36097"/>
                  </a:lnTo>
                  <a:lnTo>
                    <a:pt x="9960" y="36580"/>
                  </a:lnTo>
                  <a:lnTo>
                    <a:pt x="10805" y="37002"/>
                  </a:lnTo>
                  <a:lnTo>
                    <a:pt x="11650" y="37365"/>
                  </a:lnTo>
                  <a:lnTo>
                    <a:pt x="12555" y="37606"/>
                  </a:lnTo>
                  <a:lnTo>
                    <a:pt x="13461" y="37847"/>
                  </a:lnTo>
                  <a:lnTo>
                    <a:pt x="14426" y="37968"/>
                  </a:lnTo>
                  <a:lnTo>
                    <a:pt x="15453" y="37968"/>
                  </a:lnTo>
                  <a:lnTo>
                    <a:pt x="15453" y="37968"/>
                  </a:lnTo>
                  <a:lnTo>
                    <a:pt x="16117" y="37968"/>
                  </a:lnTo>
                  <a:lnTo>
                    <a:pt x="16781" y="37908"/>
                  </a:lnTo>
                  <a:lnTo>
                    <a:pt x="17444" y="37787"/>
                  </a:lnTo>
                  <a:lnTo>
                    <a:pt x="18108" y="37666"/>
                  </a:lnTo>
                  <a:lnTo>
                    <a:pt x="18772" y="37485"/>
                  </a:lnTo>
                  <a:lnTo>
                    <a:pt x="19376" y="37304"/>
                  </a:lnTo>
                  <a:lnTo>
                    <a:pt x="20040" y="37063"/>
                  </a:lnTo>
                  <a:lnTo>
                    <a:pt x="20644" y="36761"/>
                  </a:lnTo>
                  <a:lnTo>
                    <a:pt x="21247" y="36459"/>
                  </a:lnTo>
                  <a:lnTo>
                    <a:pt x="21790" y="36097"/>
                  </a:lnTo>
                  <a:lnTo>
                    <a:pt x="22394" y="35735"/>
                  </a:lnTo>
                  <a:lnTo>
                    <a:pt x="22877" y="35312"/>
                  </a:lnTo>
                  <a:lnTo>
                    <a:pt x="23420" y="34890"/>
                  </a:lnTo>
                  <a:lnTo>
                    <a:pt x="23903" y="34407"/>
                  </a:lnTo>
                  <a:lnTo>
                    <a:pt x="24326" y="33864"/>
                  </a:lnTo>
                  <a:lnTo>
                    <a:pt x="24748" y="333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5"/>
            <p:cNvSpPr/>
            <p:nvPr/>
          </p:nvSpPr>
          <p:spPr>
            <a:xfrm>
              <a:off x="2006699" y="2253125"/>
              <a:ext cx="1131800" cy="1088025"/>
            </a:xfrm>
            <a:custGeom>
              <a:rect b="b" l="l" r="r" t="t"/>
              <a:pathLst>
                <a:path extrusionOk="0" fill="none" h="43521" w="45272">
                  <a:moveTo>
                    <a:pt x="22213" y="43521"/>
                  </a:moveTo>
                  <a:lnTo>
                    <a:pt x="22213" y="43521"/>
                  </a:lnTo>
                  <a:lnTo>
                    <a:pt x="20825" y="43460"/>
                  </a:lnTo>
                  <a:lnTo>
                    <a:pt x="19557" y="43340"/>
                  </a:lnTo>
                  <a:lnTo>
                    <a:pt x="18290" y="43219"/>
                  </a:lnTo>
                  <a:lnTo>
                    <a:pt x="17083" y="42978"/>
                  </a:lnTo>
                  <a:lnTo>
                    <a:pt x="15936" y="42736"/>
                  </a:lnTo>
                  <a:lnTo>
                    <a:pt x="14789" y="42374"/>
                  </a:lnTo>
                  <a:lnTo>
                    <a:pt x="13702" y="42012"/>
                  </a:lnTo>
                  <a:lnTo>
                    <a:pt x="12616" y="41589"/>
                  </a:lnTo>
                  <a:lnTo>
                    <a:pt x="11590" y="41106"/>
                  </a:lnTo>
                  <a:lnTo>
                    <a:pt x="10624" y="40563"/>
                  </a:lnTo>
                  <a:lnTo>
                    <a:pt x="9719" y="40020"/>
                  </a:lnTo>
                  <a:lnTo>
                    <a:pt x="8813" y="39416"/>
                  </a:lnTo>
                  <a:lnTo>
                    <a:pt x="7968" y="38752"/>
                  </a:lnTo>
                  <a:lnTo>
                    <a:pt x="7183" y="38088"/>
                  </a:lnTo>
                  <a:lnTo>
                    <a:pt x="6399" y="37364"/>
                  </a:lnTo>
                  <a:lnTo>
                    <a:pt x="5674" y="36579"/>
                  </a:lnTo>
                  <a:lnTo>
                    <a:pt x="5010" y="35795"/>
                  </a:lnTo>
                  <a:lnTo>
                    <a:pt x="4346" y="35010"/>
                  </a:lnTo>
                  <a:lnTo>
                    <a:pt x="3803" y="34165"/>
                  </a:lnTo>
                  <a:lnTo>
                    <a:pt x="3199" y="33320"/>
                  </a:lnTo>
                  <a:lnTo>
                    <a:pt x="2717" y="32414"/>
                  </a:lnTo>
                  <a:lnTo>
                    <a:pt x="2234" y="31509"/>
                  </a:lnTo>
                  <a:lnTo>
                    <a:pt x="1811" y="30603"/>
                  </a:lnTo>
                  <a:lnTo>
                    <a:pt x="1449" y="29698"/>
                  </a:lnTo>
                  <a:lnTo>
                    <a:pt x="1147" y="28732"/>
                  </a:lnTo>
                  <a:lnTo>
                    <a:pt x="845" y="27827"/>
                  </a:lnTo>
                  <a:lnTo>
                    <a:pt x="604" y="26861"/>
                  </a:lnTo>
                  <a:lnTo>
                    <a:pt x="363" y="25895"/>
                  </a:lnTo>
                  <a:lnTo>
                    <a:pt x="242" y="24930"/>
                  </a:lnTo>
                  <a:lnTo>
                    <a:pt x="121" y="23964"/>
                  </a:lnTo>
                  <a:lnTo>
                    <a:pt x="61" y="22998"/>
                  </a:lnTo>
                  <a:lnTo>
                    <a:pt x="0" y="22032"/>
                  </a:lnTo>
                  <a:lnTo>
                    <a:pt x="0" y="22032"/>
                  </a:lnTo>
                  <a:lnTo>
                    <a:pt x="61" y="20946"/>
                  </a:lnTo>
                  <a:lnTo>
                    <a:pt x="121" y="19859"/>
                  </a:lnTo>
                  <a:lnTo>
                    <a:pt x="302" y="18773"/>
                  </a:lnTo>
                  <a:lnTo>
                    <a:pt x="483" y="17686"/>
                  </a:lnTo>
                  <a:lnTo>
                    <a:pt x="725" y="16660"/>
                  </a:lnTo>
                  <a:lnTo>
                    <a:pt x="1026" y="15574"/>
                  </a:lnTo>
                  <a:lnTo>
                    <a:pt x="1328" y="14608"/>
                  </a:lnTo>
                  <a:lnTo>
                    <a:pt x="1751" y="13582"/>
                  </a:lnTo>
                  <a:lnTo>
                    <a:pt x="2173" y="12616"/>
                  </a:lnTo>
                  <a:lnTo>
                    <a:pt x="2717" y="11650"/>
                  </a:lnTo>
                  <a:lnTo>
                    <a:pt x="3260" y="10745"/>
                  </a:lnTo>
                  <a:lnTo>
                    <a:pt x="3803" y="9839"/>
                  </a:lnTo>
                  <a:lnTo>
                    <a:pt x="4467" y="8994"/>
                  </a:lnTo>
                  <a:lnTo>
                    <a:pt x="5131" y="8149"/>
                  </a:lnTo>
                  <a:lnTo>
                    <a:pt x="5855" y="7304"/>
                  </a:lnTo>
                  <a:lnTo>
                    <a:pt x="6580" y="6580"/>
                  </a:lnTo>
                  <a:lnTo>
                    <a:pt x="7425" y="5795"/>
                  </a:lnTo>
                  <a:lnTo>
                    <a:pt x="8270" y="5131"/>
                  </a:lnTo>
                  <a:lnTo>
                    <a:pt x="9115" y="4467"/>
                  </a:lnTo>
                  <a:lnTo>
                    <a:pt x="10020" y="3803"/>
                  </a:lnTo>
                  <a:lnTo>
                    <a:pt x="10986" y="3260"/>
                  </a:lnTo>
                  <a:lnTo>
                    <a:pt x="11952" y="2717"/>
                  </a:lnTo>
                  <a:lnTo>
                    <a:pt x="12978" y="2234"/>
                  </a:lnTo>
                  <a:lnTo>
                    <a:pt x="14065" y="1751"/>
                  </a:lnTo>
                  <a:lnTo>
                    <a:pt x="15151" y="1328"/>
                  </a:lnTo>
                  <a:lnTo>
                    <a:pt x="16238" y="1026"/>
                  </a:lnTo>
                  <a:lnTo>
                    <a:pt x="17384" y="725"/>
                  </a:lnTo>
                  <a:lnTo>
                    <a:pt x="18592" y="423"/>
                  </a:lnTo>
                  <a:lnTo>
                    <a:pt x="19799" y="242"/>
                  </a:lnTo>
                  <a:lnTo>
                    <a:pt x="21006" y="121"/>
                  </a:lnTo>
                  <a:lnTo>
                    <a:pt x="22274" y="0"/>
                  </a:lnTo>
                  <a:lnTo>
                    <a:pt x="23541" y="0"/>
                  </a:lnTo>
                  <a:lnTo>
                    <a:pt x="23541" y="0"/>
                  </a:lnTo>
                  <a:lnTo>
                    <a:pt x="24809" y="0"/>
                  </a:lnTo>
                  <a:lnTo>
                    <a:pt x="26016" y="121"/>
                  </a:lnTo>
                  <a:lnTo>
                    <a:pt x="27163" y="242"/>
                  </a:lnTo>
                  <a:lnTo>
                    <a:pt x="28310" y="483"/>
                  </a:lnTo>
                  <a:lnTo>
                    <a:pt x="29457" y="725"/>
                  </a:lnTo>
                  <a:lnTo>
                    <a:pt x="30483" y="1026"/>
                  </a:lnTo>
                  <a:lnTo>
                    <a:pt x="31569" y="1389"/>
                  </a:lnTo>
                  <a:lnTo>
                    <a:pt x="32595" y="1811"/>
                  </a:lnTo>
                  <a:lnTo>
                    <a:pt x="33561" y="2234"/>
                  </a:lnTo>
                  <a:lnTo>
                    <a:pt x="34527" y="2717"/>
                  </a:lnTo>
                  <a:lnTo>
                    <a:pt x="35432" y="3260"/>
                  </a:lnTo>
                  <a:lnTo>
                    <a:pt x="36277" y="3863"/>
                  </a:lnTo>
                  <a:lnTo>
                    <a:pt x="37122" y="4467"/>
                  </a:lnTo>
                  <a:lnTo>
                    <a:pt x="37907" y="5131"/>
                  </a:lnTo>
                  <a:lnTo>
                    <a:pt x="38692" y="5855"/>
                  </a:lnTo>
                  <a:lnTo>
                    <a:pt x="39416" y="6580"/>
                  </a:lnTo>
                  <a:lnTo>
                    <a:pt x="40080" y="7364"/>
                  </a:lnTo>
                  <a:lnTo>
                    <a:pt x="40744" y="8149"/>
                  </a:lnTo>
                  <a:lnTo>
                    <a:pt x="41348" y="8934"/>
                  </a:lnTo>
                  <a:lnTo>
                    <a:pt x="41891" y="9779"/>
                  </a:lnTo>
                  <a:lnTo>
                    <a:pt x="42434" y="10684"/>
                  </a:lnTo>
                  <a:lnTo>
                    <a:pt x="42917" y="11590"/>
                  </a:lnTo>
                  <a:lnTo>
                    <a:pt x="43340" y="12495"/>
                  </a:lnTo>
                  <a:lnTo>
                    <a:pt x="43762" y="13461"/>
                  </a:lnTo>
                  <a:lnTo>
                    <a:pt x="44064" y="14366"/>
                  </a:lnTo>
                  <a:lnTo>
                    <a:pt x="44366" y="15332"/>
                  </a:lnTo>
                  <a:lnTo>
                    <a:pt x="44668" y="16358"/>
                  </a:lnTo>
                  <a:lnTo>
                    <a:pt x="44849" y="17324"/>
                  </a:lnTo>
                  <a:lnTo>
                    <a:pt x="45030" y="18350"/>
                  </a:lnTo>
                  <a:lnTo>
                    <a:pt x="45151" y="19376"/>
                  </a:lnTo>
                  <a:lnTo>
                    <a:pt x="45211" y="20402"/>
                  </a:lnTo>
                  <a:lnTo>
                    <a:pt x="45271" y="21429"/>
                  </a:lnTo>
                  <a:lnTo>
                    <a:pt x="45271" y="21429"/>
                  </a:lnTo>
                  <a:lnTo>
                    <a:pt x="45211" y="22455"/>
                  </a:lnTo>
                  <a:lnTo>
                    <a:pt x="45151" y="23420"/>
                  </a:lnTo>
                  <a:lnTo>
                    <a:pt x="45030" y="24447"/>
                  </a:lnTo>
                  <a:lnTo>
                    <a:pt x="44849" y="25473"/>
                  </a:lnTo>
                  <a:lnTo>
                    <a:pt x="44668" y="26439"/>
                  </a:lnTo>
                  <a:lnTo>
                    <a:pt x="44366" y="27465"/>
                  </a:lnTo>
                  <a:lnTo>
                    <a:pt x="44064" y="28430"/>
                  </a:lnTo>
                  <a:lnTo>
                    <a:pt x="43762" y="29396"/>
                  </a:lnTo>
                  <a:lnTo>
                    <a:pt x="43340" y="30362"/>
                  </a:lnTo>
                  <a:lnTo>
                    <a:pt x="42857" y="31267"/>
                  </a:lnTo>
                  <a:lnTo>
                    <a:pt x="42374" y="32233"/>
                  </a:lnTo>
                  <a:lnTo>
                    <a:pt x="41831" y="33139"/>
                  </a:lnTo>
                  <a:lnTo>
                    <a:pt x="41287" y="33984"/>
                  </a:lnTo>
                  <a:lnTo>
                    <a:pt x="40623" y="34829"/>
                  </a:lnTo>
                  <a:lnTo>
                    <a:pt x="39959" y="35674"/>
                  </a:lnTo>
                  <a:lnTo>
                    <a:pt x="39296" y="36459"/>
                  </a:lnTo>
                  <a:lnTo>
                    <a:pt x="38511" y="37243"/>
                  </a:lnTo>
                  <a:lnTo>
                    <a:pt x="37726" y="37968"/>
                  </a:lnTo>
                  <a:lnTo>
                    <a:pt x="36881" y="38692"/>
                  </a:lnTo>
                  <a:lnTo>
                    <a:pt x="35976" y="39356"/>
                  </a:lnTo>
                  <a:lnTo>
                    <a:pt x="35070" y="39959"/>
                  </a:lnTo>
                  <a:lnTo>
                    <a:pt x="34104" y="40503"/>
                  </a:lnTo>
                  <a:lnTo>
                    <a:pt x="33078" y="41046"/>
                  </a:lnTo>
                  <a:lnTo>
                    <a:pt x="32052" y="41529"/>
                  </a:lnTo>
                  <a:lnTo>
                    <a:pt x="30966" y="42012"/>
                  </a:lnTo>
                  <a:lnTo>
                    <a:pt x="29819" y="42374"/>
                  </a:lnTo>
                  <a:lnTo>
                    <a:pt x="28612" y="42676"/>
                  </a:lnTo>
                  <a:lnTo>
                    <a:pt x="27404" y="42978"/>
                  </a:lnTo>
                  <a:lnTo>
                    <a:pt x="26197" y="43219"/>
                  </a:lnTo>
                  <a:lnTo>
                    <a:pt x="24869" y="43340"/>
                  </a:lnTo>
                  <a:lnTo>
                    <a:pt x="23541" y="43460"/>
                  </a:lnTo>
                  <a:lnTo>
                    <a:pt x="22213" y="435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5"/>
            <p:cNvSpPr/>
            <p:nvPr/>
          </p:nvSpPr>
          <p:spPr>
            <a:xfrm>
              <a:off x="247173" y="1738550"/>
              <a:ext cx="1659950" cy="1681075"/>
            </a:xfrm>
            <a:custGeom>
              <a:rect b="b" l="l" r="r" t="t"/>
              <a:pathLst>
                <a:path extrusionOk="0" h="67243" w="66398">
                  <a:moveTo>
                    <a:pt x="36881" y="0"/>
                  </a:moveTo>
                  <a:lnTo>
                    <a:pt x="34708" y="61"/>
                  </a:lnTo>
                  <a:lnTo>
                    <a:pt x="32656" y="181"/>
                  </a:lnTo>
                  <a:lnTo>
                    <a:pt x="30603" y="423"/>
                  </a:lnTo>
                  <a:lnTo>
                    <a:pt x="28611" y="725"/>
                  </a:lnTo>
                  <a:lnTo>
                    <a:pt x="26680" y="1147"/>
                  </a:lnTo>
                  <a:lnTo>
                    <a:pt x="24809" y="1630"/>
                  </a:lnTo>
                  <a:lnTo>
                    <a:pt x="23058" y="2234"/>
                  </a:lnTo>
                  <a:lnTo>
                    <a:pt x="21308" y="2837"/>
                  </a:lnTo>
                  <a:lnTo>
                    <a:pt x="19618" y="3561"/>
                  </a:lnTo>
                  <a:lnTo>
                    <a:pt x="17988" y="4346"/>
                  </a:lnTo>
                  <a:lnTo>
                    <a:pt x="16479" y="5191"/>
                  </a:lnTo>
                  <a:lnTo>
                    <a:pt x="14970" y="6157"/>
                  </a:lnTo>
                  <a:lnTo>
                    <a:pt x="13581" y="7123"/>
                  </a:lnTo>
                  <a:lnTo>
                    <a:pt x="12193" y="8149"/>
                  </a:lnTo>
                  <a:lnTo>
                    <a:pt x="10926" y="9296"/>
                  </a:lnTo>
                  <a:lnTo>
                    <a:pt x="9718" y="10443"/>
                  </a:lnTo>
                  <a:lnTo>
                    <a:pt x="8571" y="11650"/>
                  </a:lnTo>
                  <a:lnTo>
                    <a:pt x="7485" y="12917"/>
                  </a:lnTo>
                  <a:lnTo>
                    <a:pt x="6459" y="14245"/>
                  </a:lnTo>
                  <a:lnTo>
                    <a:pt x="5493" y="15573"/>
                  </a:lnTo>
                  <a:lnTo>
                    <a:pt x="4648" y="16962"/>
                  </a:lnTo>
                  <a:lnTo>
                    <a:pt x="3863" y="18410"/>
                  </a:lnTo>
                  <a:lnTo>
                    <a:pt x="3139" y="19859"/>
                  </a:lnTo>
                  <a:lnTo>
                    <a:pt x="2475" y="21368"/>
                  </a:lnTo>
                  <a:lnTo>
                    <a:pt x="1871" y="22877"/>
                  </a:lnTo>
                  <a:lnTo>
                    <a:pt x="1388" y="24446"/>
                  </a:lnTo>
                  <a:lnTo>
                    <a:pt x="966" y="26016"/>
                  </a:lnTo>
                  <a:lnTo>
                    <a:pt x="604" y="27585"/>
                  </a:lnTo>
                  <a:lnTo>
                    <a:pt x="362" y="29215"/>
                  </a:lnTo>
                  <a:lnTo>
                    <a:pt x="121" y="30845"/>
                  </a:lnTo>
                  <a:lnTo>
                    <a:pt x="0" y="32474"/>
                  </a:lnTo>
                  <a:lnTo>
                    <a:pt x="0" y="34165"/>
                  </a:lnTo>
                  <a:lnTo>
                    <a:pt x="0" y="35553"/>
                  </a:lnTo>
                  <a:lnTo>
                    <a:pt x="121" y="36941"/>
                  </a:lnTo>
                  <a:lnTo>
                    <a:pt x="242" y="38330"/>
                  </a:lnTo>
                  <a:lnTo>
                    <a:pt x="423" y="39718"/>
                  </a:lnTo>
                  <a:lnTo>
                    <a:pt x="725" y="41167"/>
                  </a:lnTo>
                  <a:lnTo>
                    <a:pt x="1026" y="42615"/>
                  </a:lnTo>
                  <a:lnTo>
                    <a:pt x="1449" y="44003"/>
                  </a:lnTo>
                  <a:lnTo>
                    <a:pt x="1871" y="45452"/>
                  </a:lnTo>
                  <a:lnTo>
                    <a:pt x="2415" y="46840"/>
                  </a:lnTo>
                  <a:lnTo>
                    <a:pt x="2958" y="48229"/>
                  </a:lnTo>
                  <a:lnTo>
                    <a:pt x="3622" y="49617"/>
                  </a:lnTo>
                  <a:lnTo>
                    <a:pt x="4346" y="51005"/>
                  </a:lnTo>
                  <a:lnTo>
                    <a:pt x="5131" y="52333"/>
                  </a:lnTo>
                  <a:lnTo>
                    <a:pt x="5976" y="53661"/>
                  </a:lnTo>
                  <a:lnTo>
                    <a:pt x="6942" y="54929"/>
                  </a:lnTo>
                  <a:lnTo>
                    <a:pt x="7907" y="56136"/>
                  </a:lnTo>
                  <a:lnTo>
                    <a:pt x="8994" y="57343"/>
                  </a:lnTo>
                  <a:lnTo>
                    <a:pt x="10141" y="58430"/>
                  </a:lnTo>
                  <a:lnTo>
                    <a:pt x="11408" y="59577"/>
                  </a:lnTo>
                  <a:lnTo>
                    <a:pt x="12676" y="60603"/>
                  </a:lnTo>
                  <a:lnTo>
                    <a:pt x="14064" y="61569"/>
                  </a:lnTo>
                  <a:lnTo>
                    <a:pt x="15513" y="62474"/>
                  </a:lnTo>
                  <a:lnTo>
                    <a:pt x="17082" y="63319"/>
                  </a:lnTo>
                  <a:lnTo>
                    <a:pt x="18712" y="64104"/>
                  </a:lnTo>
                  <a:lnTo>
                    <a:pt x="20402" y="64768"/>
                  </a:lnTo>
                  <a:lnTo>
                    <a:pt x="22213" y="65432"/>
                  </a:lnTo>
                  <a:lnTo>
                    <a:pt x="24084" y="65915"/>
                  </a:lnTo>
                  <a:lnTo>
                    <a:pt x="26076" y="66397"/>
                  </a:lnTo>
                  <a:lnTo>
                    <a:pt x="28068" y="66760"/>
                  </a:lnTo>
                  <a:lnTo>
                    <a:pt x="30241" y="67001"/>
                  </a:lnTo>
                  <a:lnTo>
                    <a:pt x="32475" y="67182"/>
                  </a:lnTo>
                  <a:lnTo>
                    <a:pt x="34768" y="67243"/>
                  </a:lnTo>
                  <a:lnTo>
                    <a:pt x="36639" y="67182"/>
                  </a:lnTo>
                  <a:lnTo>
                    <a:pt x="38511" y="67061"/>
                  </a:lnTo>
                  <a:lnTo>
                    <a:pt x="40382" y="66941"/>
                  </a:lnTo>
                  <a:lnTo>
                    <a:pt x="42193" y="66760"/>
                  </a:lnTo>
                  <a:lnTo>
                    <a:pt x="45935" y="66277"/>
                  </a:lnTo>
                  <a:lnTo>
                    <a:pt x="49859" y="65673"/>
                  </a:lnTo>
                  <a:lnTo>
                    <a:pt x="62897" y="62655"/>
                  </a:lnTo>
                  <a:lnTo>
                    <a:pt x="62897" y="51488"/>
                  </a:lnTo>
                  <a:lnTo>
                    <a:pt x="62957" y="49255"/>
                  </a:lnTo>
                  <a:lnTo>
                    <a:pt x="63078" y="47142"/>
                  </a:lnTo>
                  <a:lnTo>
                    <a:pt x="63198" y="46659"/>
                  </a:lnTo>
                  <a:lnTo>
                    <a:pt x="63379" y="46297"/>
                  </a:lnTo>
                  <a:lnTo>
                    <a:pt x="63621" y="45995"/>
                  </a:lnTo>
                  <a:lnTo>
                    <a:pt x="63983" y="45633"/>
                  </a:lnTo>
                  <a:lnTo>
                    <a:pt x="66398" y="43400"/>
                  </a:lnTo>
                  <a:lnTo>
                    <a:pt x="47022" y="43400"/>
                  </a:lnTo>
                  <a:lnTo>
                    <a:pt x="39718" y="47323"/>
                  </a:lnTo>
                  <a:lnTo>
                    <a:pt x="53480" y="46599"/>
                  </a:lnTo>
                  <a:lnTo>
                    <a:pt x="53480" y="61267"/>
                  </a:lnTo>
                  <a:lnTo>
                    <a:pt x="51368" y="62112"/>
                  </a:lnTo>
                  <a:lnTo>
                    <a:pt x="50160" y="62474"/>
                  </a:lnTo>
                  <a:lnTo>
                    <a:pt x="48893" y="62836"/>
                  </a:lnTo>
                  <a:lnTo>
                    <a:pt x="47444" y="63138"/>
                  </a:lnTo>
                  <a:lnTo>
                    <a:pt x="45814" y="63379"/>
                  </a:lnTo>
                  <a:lnTo>
                    <a:pt x="43943" y="63500"/>
                  </a:lnTo>
                  <a:lnTo>
                    <a:pt x="41891" y="63561"/>
                  </a:lnTo>
                  <a:lnTo>
                    <a:pt x="40080" y="63500"/>
                  </a:lnTo>
                  <a:lnTo>
                    <a:pt x="38269" y="63379"/>
                  </a:lnTo>
                  <a:lnTo>
                    <a:pt x="36519" y="63138"/>
                  </a:lnTo>
                  <a:lnTo>
                    <a:pt x="34768" y="62836"/>
                  </a:lnTo>
                  <a:lnTo>
                    <a:pt x="33138" y="62414"/>
                  </a:lnTo>
                  <a:lnTo>
                    <a:pt x="31509" y="61931"/>
                  </a:lnTo>
                  <a:lnTo>
                    <a:pt x="29939" y="61388"/>
                  </a:lnTo>
                  <a:lnTo>
                    <a:pt x="28430" y="60784"/>
                  </a:lnTo>
                  <a:lnTo>
                    <a:pt x="26982" y="60060"/>
                  </a:lnTo>
                  <a:lnTo>
                    <a:pt x="25593" y="59275"/>
                  </a:lnTo>
                  <a:lnTo>
                    <a:pt x="24205" y="58430"/>
                  </a:lnTo>
                  <a:lnTo>
                    <a:pt x="22937" y="57524"/>
                  </a:lnTo>
                  <a:lnTo>
                    <a:pt x="21670" y="56559"/>
                  </a:lnTo>
                  <a:lnTo>
                    <a:pt x="20463" y="55532"/>
                  </a:lnTo>
                  <a:lnTo>
                    <a:pt x="19376" y="54446"/>
                  </a:lnTo>
                  <a:lnTo>
                    <a:pt x="18290" y="53359"/>
                  </a:lnTo>
                  <a:lnTo>
                    <a:pt x="17263" y="52152"/>
                  </a:lnTo>
                  <a:lnTo>
                    <a:pt x="16298" y="50945"/>
                  </a:lnTo>
                  <a:lnTo>
                    <a:pt x="15392" y="49617"/>
                  </a:lnTo>
                  <a:lnTo>
                    <a:pt x="14547" y="48349"/>
                  </a:lnTo>
                  <a:lnTo>
                    <a:pt x="13763" y="46961"/>
                  </a:lnTo>
                  <a:lnTo>
                    <a:pt x="13038" y="45573"/>
                  </a:lnTo>
                  <a:lnTo>
                    <a:pt x="12435" y="44124"/>
                  </a:lnTo>
                  <a:lnTo>
                    <a:pt x="11831" y="42676"/>
                  </a:lnTo>
                  <a:lnTo>
                    <a:pt x="11288" y="41167"/>
                  </a:lnTo>
                  <a:lnTo>
                    <a:pt x="10865" y="39657"/>
                  </a:lnTo>
                  <a:lnTo>
                    <a:pt x="10443" y="38148"/>
                  </a:lnTo>
                  <a:lnTo>
                    <a:pt x="10141" y="36579"/>
                  </a:lnTo>
                  <a:lnTo>
                    <a:pt x="9899" y="35010"/>
                  </a:lnTo>
                  <a:lnTo>
                    <a:pt x="9718" y="33440"/>
                  </a:lnTo>
                  <a:lnTo>
                    <a:pt x="9598" y="31811"/>
                  </a:lnTo>
                  <a:lnTo>
                    <a:pt x="9598" y="30241"/>
                  </a:lnTo>
                  <a:lnTo>
                    <a:pt x="9598" y="28732"/>
                  </a:lnTo>
                  <a:lnTo>
                    <a:pt x="9718" y="27283"/>
                  </a:lnTo>
                  <a:lnTo>
                    <a:pt x="9839" y="25895"/>
                  </a:lnTo>
                  <a:lnTo>
                    <a:pt x="10080" y="24507"/>
                  </a:lnTo>
                  <a:lnTo>
                    <a:pt x="10322" y="23119"/>
                  </a:lnTo>
                  <a:lnTo>
                    <a:pt x="10684" y="21791"/>
                  </a:lnTo>
                  <a:lnTo>
                    <a:pt x="11046" y="20523"/>
                  </a:lnTo>
                  <a:lnTo>
                    <a:pt x="11469" y="19255"/>
                  </a:lnTo>
                  <a:lnTo>
                    <a:pt x="12012" y="18048"/>
                  </a:lnTo>
                  <a:lnTo>
                    <a:pt x="12555" y="16901"/>
                  </a:lnTo>
                  <a:lnTo>
                    <a:pt x="13159" y="15754"/>
                  </a:lnTo>
                  <a:lnTo>
                    <a:pt x="13763" y="14668"/>
                  </a:lnTo>
                  <a:lnTo>
                    <a:pt x="14487" y="13642"/>
                  </a:lnTo>
                  <a:lnTo>
                    <a:pt x="15211" y="12616"/>
                  </a:lnTo>
                  <a:lnTo>
                    <a:pt x="15996" y="11710"/>
                  </a:lnTo>
                  <a:lnTo>
                    <a:pt x="16841" y="10744"/>
                  </a:lnTo>
                  <a:lnTo>
                    <a:pt x="17686" y="9899"/>
                  </a:lnTo>
                  <a:lnTo>
                    <a:pt x="18591" y="9115"/>
                  </a:lnTo>
                  <a:lnTo>
                    <a:pt x="19557" y="8330"/>
                  </a:lnTo>
                  <a:lnTo>
                    <a:pt x="20523" y="7606"/>
                  </a:lnTo>
                  <a:lnTo>
                    <a:pt x="21549" y="6942"/>
                  </a:lnTo>
                  <a:lnTo>
                    <a:pt x="22636" y="6338"/>
                  </a:lnTo>
                  <a:lnTo>
                    <a:pt x="23722" y="5734"/>
                  </a:lnTo>
                  <a:lnTo>
                    <a:pt x="24809" y="5252"/>
                  </a:lnTo>
                  <a:lnTo>
                    <a:pt x="26016" y="4829"/>
                  </a:lnTo>
                  <a:lnTo>
                    <a:pt x="27163" y="4407"/>
                  </a:lnTo>
                  <a:lnTo>
                    <a:pt x="28370" y="4044"/>
                  </a:lnTo>
                  <a:lnTo>
                    <a:pt x="29638" y="3803"/>
                  </a:lnTo>
                  <a:lnTo>
                    <a:pt x="30905" y="3561"/>
                  </a:lnTo>
                  <a:lnTo>
                    <a:pt x="32233" y="3441"/>
                  </a:lnTo>
                  <a:lnTo>
                    <a:pt x="33501" y="3320"/>
                  </a:lnTo>
                  <a:lnTo>
                    <a:pt x="34889" y="3320"/>
                  </a:lnTo>
                  <a:lnTo>
                    <a:pt x="36821" y="3380"/>
                  </a:lnTo>
                  <a:lnTo>
                    <a:pt x="38692" y="3561"/>
                  </a:lnTo>
                  <a:lnTo>
                    <a:pt x="40382" y="3803"/>
                  </a:lnTo>
                  <a:lnTo>
                    <a:pt x="42012" y="4225"/>
                  </a:lnTo>
                  <a:lnTo>
                    <a:pt x="43521" y="4648"/>
                  </a:lnTo>
                  <a:lnTo>
                    <a:pt x="44969" y="5191"/>
                  </a:lnTo>
                  <a:lnTo>
                    <a:pt x="46297" y="5795"/>
                  </a:lnTo>
                  <a:lnTo>
                    <a:pt x="47504" y="6459"/>
                  </a:lnTo>
                  <a:lnTo>
                    <a:pt x="48651" y="7123"/>
                  </a:lnTo>
                  <a:lnTo>
                    <a:pt x="49677" y="7847"/>
                  </a:lnTo>
                  <a:lnTo>
                    <a:pt x="50643" y="8571"/>
                  </a:lnTo>
                  <a:lnTo>
                    <a:pt x="51549" y="9235"/>
                  </a:lnTo>
                  <a:lnTo>
                    <a:pt x="53118" y="10624"/>
                  </a:lnTo>
                  <a:lnTo>
                    <a:pt x="54386" y="11891"/>
                  </a:lnTo>
                  <a:lnTo>
                    <a:pt x="52152" y="15513"/>
                  </a:lnTo>
                  <a:lnTo>
                    <a:pt x="52152" y="15513"/>
                  </a:lnTo>
                  <a:lnTo>
                    <a:pt x="55351" y="14789"/>
                  </a:lnTo>
                  <a:lnTo>
                    <a:pt x="62897" y="7606"/>
                  </a:lnTo>
                  <a:lnTo>
                    <a:pt x="61146" y="6398"/>
                  </a:lnTo>
                  <a:lnTo>
                    <a:pt x="59999" y="5674"/>
                  </a:lnTo>
                  <a:lnTo>
                    <a:pt x="58671" y="4950"/>
                  </a:lnTo>
                  <a:lnTo>
                    <a:pt x="57162" y="4225"/>
                  </a:lnTo>
                  <a:lnTo>
                    <a:pt x="55351" y="3441"/>
                  </a:lnTo>
                  <a:lnTo>
                    <a:pt x="53239" y="2656"/>
                  </a:lnTo>
                  <a:lnTo>
                    <a:pt x="50824" y="1932"/>
                  </a:lnTo>
                  <a:lnTo>
                    <a:pt x="49195" y="1509"/>
                  </a:lnTo>
                  <a:lnTo>
                    <a:pt x="47565" y="1147"/>
                  </a:lnTo>
                  <a:lnTo>
                    <a:pt x="45814" y="785"/>
                  </a:lnTo>
                  <a:lnTo>
                    <a:pt x="44124" y="543"/>
                  </a:lnTo>
                  <a:lnTo>
                    <a:pt x="42313" y="302"/>
                  </a:lnTo>
                  <a:lnTo>
                    <a:pt x="40563" y="121"/>
                  </a:lnTo>
                  <a:lnTo>
                    <a:pt x="38692" y="61"/>
                  </a:lnTo>
                  <a:lnTo>
                    <a:pt x="36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5"/>
            <p:cNvSpPr/>
            <p:nvPr/>
          </p:nvSpPr>
          <p:spPr>
            <a:xfrm>
              <a:off x="247173" y="1738550"/>
              <a:ext cx="1659950" cy="1681075"/>
            </a:xfrm>
            <a:custGeom>
              <a:rect b="b" l="l" r="r" t="t"/>
              <a:pathLst>
                <a:path extrusionOk="0" fill="none" h="67243" w="66398">
                  <a:moveTo>
                    <a:pt x="62897" y="62655"/>
                  </a:moveTo>
                  <a:lnTo>
                    <a:pt x="49859" y="65673"/>
                  </a:lnTo>
                  <a:lnTo>
                    <a:pt x="49859" y="65673"/>
                  </a:lnTo>
                  <a:lnTo>
                    <a:pt x="45935" y="66277"/>
                  </a:lnTo>
                  <a:lnTo>
                    <a:pt x="42193" y="66760"/>
                  </a:lnTo>
                  <a:lnTo>
                    <a:pt x="40382" y="66941"/>
                  </a:lnTo>
                  <a:lnTo>
                    <a:pt x="38511" y="67061"/>
                  </a:lnTo>
                  <a:lnTo>
                    <a:pt x="36639" y="67182"/>
                  </a:lnTo>
                  <a:lnTo>
                    <a:pt x="34768" y="67243"/>
                  </a:lnTo>
                  <a:lnTo>
                    <a:pt x="34768" y="67243"/>
                  </a:lnTo>
                  <a:lnTo>
                    <a:pt x="32475" y="67182"/>
                  </a:lnTo>
                  <a:lnTo>
                    <a:pt x="30241" y="67001"/>
                  </a:lnTo>
                  <a:lnTo>
                    <a:pt x="28068" y="66760"/>
                  </a:lnTo>
                  <a:lnTo>
                    <a:pt x="26076" y="66397"/>
                  </a:lnTo>
                  <a:lnTo>
                    <a:pt x="24084" y="65915"/>
                  </a:lnTo>
                  <a:lnTo>
                    <a:pt x="22213" y="65432"/>
                  </a:lnTo>
                  <a:lnTo>
                    <a:pt x="20402" y="64768"/>
                  </a:lnTo>
                  <a:lnTo>
                    <a:pt x="18712" y="64104"/>
                  </a:lnTo>
                  <a:lnTo>
                    <a:pt x="17082" y="63319"/>
                  </a:lnTo>
                  <a:lnTo>
                    <a:pt x="15513" y="62474"/>
                  </a:lnTo>
                  <a:lnTo>
                    <a:pt x="14064" y="61569"/>
                  </a:lnTo>
                  <a:lnTo>
                    <a:pt x="12676" y="60603"/>
                  </a:lnTo>
                  <a:lnTo>
                    <a:pt x="11408" y="59577"/>
                  </a:lnTo>
                  <a:lnTo>
                    <a:pt x="10141" y="58430"/>
                  </a:lnTo>
                  <a:lnTo>
                    <a:pt x="8994" y="57343"/>
                  </a:lnTo>
                  <a:lnTo>
                    <a:pt x="7907" y="56136"/>
                  </a:lnTo>
                  <a:lnTo>
                    <a:pt x="6942" y="54929"/>
                  </a:lnTo>
                  <a:lnTo>
                    <a:pt x="5976" y="53661"/>
                  </a:lnTo>
                  <a:lnTo>
                    <a:pt x="5131" y="52333"/>
                  </a:lnTo>
                  <a:lnTo>
                    <a:pt x="4346" y="51005"/>
                  </a:lnTo>
                  <a:lnTo>
                    <a:pt x="3622" y="49617"/>
                  </a:lnTo>
                  <a:lnTo>
                    <a:pt x="2958" y="48229"/>
                  </a:lnTo>
                  <a:lnTo>
                    <a:pt x="2415" y="46840"/>
                  </a:lnTo>
                  <a:lnTo>
                    <a:pt x="1871" y="45452"/>
                  </a:lnTo>
                  <a:lnTo>
                    <a:pt x="1449" y="44003"/>
                  </a:lnTo>
                  <a:lnTo>
                    <a:pt x="1026" y="42615"/>
                  </a:lnTo>
                  <a:lnTo>
                    <a:pt x="725" y="41167"/>
                  </a:lnTo>
                  <a:lnTo>
                    <a:pt x="423" y="39718"/>
                  </a:lnTo>
                  <a:lnTo>
                    <a:pt x="242" y="38330"/>
                  </a:lnTo>
                  <a:lnTo>
                    <a:pt x="121" y="36941"/>
                  </a:lnTo>
                  <a:lnTo>
                    <a:pt x="0" y="35553"/>
                  </a:lnTo>
                  <a:lnTo>
                    <a:pt x="0" y="34165"/>
                  </a:lnTo>
                  <a:lnTo>
                    <a:pt x="0" y="34165"/>
                  </a:lnTo>
                  <a:lnTo>
                    <a:pt x="0" y="32474"/>
                  </a:lnTo>
                  <a:lnTo>
                    <a:pt x="121" y="30845"/>
                  </a:lnTo>
                  <a:lnTo>
                    <a:pt x="362" y="29215"/>
                  </a:lnTo>
                  <a:lnTo>
                    <a:pt x="604" y="27585"/>
                  </a:lnTo>
                  <a:lnTo>
                    <a:pt x="966" y="26016"/>
                  </a:lnTo>
                  <a:lnTo>
                    <a:pt x="1388" y="24446"/>
                  </a:lnTo>
                  <a:lnTo>
                    <a:pt x="1871" y="22877"/>
                  </a:lnTo>
                  <a:lnTo>
                    <a:pt x="2475" y="21368"/>
                  </a:lnTo>
                  <a:lnTo>
                    <a:pt x="3139" y="19859"/>
                  </a:lnTo>
                  <a:lnTo>
                    <a:pt x="3863" y="18410"/>
                  </a:lnTo>
                  <a:lnTo>
                    <a:pt x="4648" y="16962"/>
                  </a:lnTo>
                  <a:lnTo>
                    <a:pt x="5493" y="15573"/>
                  </a:lnTo>
                  <a:lnTo>
                    <a:pt x="6459" y="14245"/>
                  </a:lnTo>
                  <a:lnTo>
                    <a:pt x="7485" y="12917"/>
                  </a:lnTo>
                  <a:lnTo>
                    <a:pt x="8571" y="11650"/>
                  </a:lnTo>
                  <a:lnTo>
                    <a:pt x="9718" y="10443"/>
                  </a:lnTo>
                  <a:lnTo>
                    <a:pt x="10926" y="9296"/>
                  </a:lnTo>
                  <a:lnTo>
                    <a:pt x="12193" y="8149"/>
                  </a:lnTo>
                  <a:lnTo>
                    <a:pt x="13581" y="7123"/>
                  </a:lnTo>
                  <a:lnTo>
                    <a:pt x="14970" y="6157"/>
                  </a:lnTo>
                  <a:lnTo>
                    <a:pt x="16479" y="5191"/>
                  </a:lnTo>
                  <a:lnTo>
                    <a:pt x="17988" y="4346"/>
                  </a:lnTo>
                  <a:lnTo>
                    <a:pt x="19618" y="3561"/>
                  </a:lnTo>
                  <a:lnTo>
                    <a:pt x="21308" y="2837"/>
                  </a:lnTo>
                  <a:lnTo>
                    <a:pt x="23058" y="2234"/>
                  </a:lnTo>
                  <a:lnTo>
                    <a:pt x="24809" y="1630"/>
                  </a:lnTo>
                  <a:lnTo>
                    <a:pt x="26680" y="1147"/>
                  </a:lnTo>
                  <a:lnTo>
                    <a:pt x="28611" y="725"/>
                  </a:lnTo>
                  <a:lnTo>
                    <a:pt x="30603" y="423"/>
                  </a:lnTo>
                  <a:lnTo>
                    <a:pt x="32656" y="181"/>
                  </a:lnTo>
                  <a:lnTo>
                    <a:pt x="34708" y="61"/>
                  </a:lnTo>
                  <a:lnTo>
                    <a:pt x="36881" y="0"/>
                  </a:lnTo>
                  <a:lnTo>
                    <a:pt x="36881" y="0"/>
                  </a:lnTo>
                  <a:lnTo>
                    <a:pt x="38692" y="61"/>
                  </a:lnTo>
                  <a:lnTo>
                    <a:pt x="40563" y="121"/>
                  </a:lnTo>
                  <a:lnTo>
                    <a:pt x="42313" y="302"/>
                  </a:lnTo>
                  <a:lnTo>
                    <a:pt x="44124" y="543"/>
                  </a:lnTo>
                  <a:lnTo>
                    <a:pt x="45814" y="785"/>
                  </a:lnTo>
                  <a:lnTo>
                    <a:pt x="47565" y="1147"/>
                  </a:lnTo>
                  <a:lnTo>
                    <a:pt x="49195" y="1509"/>
                  </a:lnTo>
                  <a:lnTo>
                    <a:pt x="50824" y="1932"/>
                  </a:lnTo>
                  <a:lnTo>
                    <a:pt x="50824" y="1932"/>
                  </a:lnTo>
                  <a:lnTo>
                    <a:pt x="53239" y="2656"/>
                  </a:lnTo>
                  <a:lnTo>
                    <a:pt x="55351" y="3441"/>
                  </a:lnTo>
                  <a:lnTo>
                    <a:pt x="57162" y="4225"/>
                  </a:lnTo>
                  <a:lnTo>
                    <a:pt x="58671" y="4950"/>
                  </a:lnTo>
                  <a:lnTo>
                    <a:pt x="59999" y="5674"/>
                  </a:lnTo>
                  <a:lnTo>
                    <a:pt x="61146" y="6398"/>
                  </a:lnTo>
                  <a:lnTo>
                    <a:pt x="62897" y="7606"/>
                  </a:lnTo>
                  <a:lnTo>
                    <a:pt x="55351" y="14789"/>
                  </a:lnTo>
                  <a:lnTo>
                    <a:pt x="52152" y="15513"/>
                  </a:lnTo>
                  <a:lnTo>
                    <a:pt x="54386" y="11891"/>
                  </a:lnTo>
                  <a:lnTo>
                    <a:pt x="54386" y="11891"/>
                  </a:lnTo>
                  <a:lnTo>
                    <a:pt x="53118" y="10624"/>
                  </a:lnTo>
                  <a:lnTo>
                    <a:pt x="51549" y="9235"/>
                  </a:lnTo>
                  <a:lnTo>
                    <a:pt x="50643" y="8571"/>
                  </a:lnTo>
                  <a:lnTo>
                    <a:pt x="49677" y="7847"/>
                  </a:lnTo>
                  <a:lnTo>
                    <a:pt x="48651" y="7123"/>
                  </a:lnTo>
                  <a:lnTo>
                    <a:pt x="47504" y="6459"/>
                  </a:lnTo>
                  <a:lnTo>
                    <a:pt x="46297" y="5795"/>
                  </a:lnTo>
                  <a:lnTo>
                    <a:pt x="44969" y="5191"/>
                  </a:lnTo>
                  <a:lnTo>
                    <a:pt x="43521" y="4648"/>
                  </a:lnTo>
                  <a:lnTo>
                    <a:pt x="42012" y="4225"/>
                  </a:lnTo>
                  <a:lnTo>
                    <a:pt x="40382" y="3803"/>
                  </a:lnTo>
                  <a:lnTo>
                    <a:pt x="38692" y="3561"/>
                  </a:lnTo>
                  <a:lnTo>
                    <a:pt x="36821" y="3380"/>
                  </a:lnTo>
                  <a:lnTo>
                    <a:pt x="34889" y="3320"/>
                  </a:lnTo>
                  <a:lnTo>
                    <a:pt x="34889" y="3320"/>
                  </a:lnTo>
                  <a:lnTo>
                    <a:pt x="33501" y="3320"/>
                  </a:lnTo>
                  <a:lnTo>
                    <a:pt x="32233" y="3441"/>
                  </a:lnTo>
                  <a:lnTo>
                    <a:pt x="30905" y="3561"/>
                  </a:lnTo>
                  <a:lnTo>
                    <a:pt x="29638" y="3803"/>
                  </a:lnTo>
                  <a:lnTo>
                    <a:pt x="28370" y="4044"/>
                  </a:lnTo>
                  <a:lnTo>
                    <a:pt x="27163" y="4407"/>
                  </a:lnTo>
                  <a:lnTo>
                    <a:pt x="26016" y="4829"/>
                  </a:lnTo>
                  <a:lnTo>
                    <a:pt x="24809" y="5252"/>
                  </a:lnTo>
                  <a:lnTo>
                    <a:pt x="23722" y="5734"/>
                  </a:lnTo>
                  <a:lnTo>
                    <a:pt x="22636" y="6338"/>
                  </a:lnTo>
                  <a:lnTo>
                    <a:pt x="21549" y="6942"/>
                  </a:lnTo>
                  <a:lnTo>
                    <a:pt x="20523" y="7606"/>
                  </a:lnTo>
                  <a:lnTo>
                    <a:pt x="19557" y="8330"/>
                  </a:lnTo>
                  <a:lnTo>
                    <a:pt x="18591" y="9115"/>
                  </a:lnTo>
                  <a:lnTo>
                    <a:pt x="17686" y="9899"/>
                  </a:lnTo>
                  <a:lnTo>
                    <a:pt x="16841" y="10744"/>
                  </a:lnTo>
                  <a:lnTo>
                    <a:pt x="15996" y="11710"/>
                  </a:lnTo>
                  <a:lnTo>
                    <a:pt x="15211" y="12616"/>
                  </a:lnTo>
                  <a:lnTo>
                    <a:pt x="14487" y="13642"/>
                  </a:lnTo>
                  <a:lnTo>
                    <a:pt x="13763" y="14668"/>
                  </a:lnTo>
                  <a:lnTo>
                    <a:pt x="13159" y="15754"/>
                  </a:lnTo>
                  <a:lnTo>
                    <a:pt x="12555" y="16901"/>
                  </a:lnTo>
                  <a:lnTo>
                    <a:pt x="12012" y="18048"/>
                  </a:lnTo>
                  <a:lnTo>
                    <a:pt x="11469" y="19255"/>
                  </a:lnTo>
                  <a:lnTo>
                    <a:pt x="11046" y="20523"/>
                  </a:lnTo>
                  <a:lnTo>
                    <a:pt x="10684" y="21791"/>
                  </a:lnTo>
                  <a:lnTo>
                    <a:pt x="10322" y="23119"/>
                  </a:lnTo>
                  <a:lnTo>
                    <a:pt x="10080" y="24507"/>
                  </a:lnTo>
                  <a:lnTo>
                    <a:pt x="9839" y="25895"/>
                  </a:lnTo>
                  <a:lnTo>
                    <a:pt x="9718" y="27283"/>
                  </a:lnTo>
                  <a:lnTo>
                    <a:pt x="9598" y="28732"/>
                  </a:lnTo>
                  <a:lnTo>
                    <a:pt x="9598" y="30241"/>
                  </a:lnTo>
                  <a:lnTo>
                    <a:pt x="9598" y="30241"/>
                  </a:lnTo>
                  <a:lnTo>
                    <a:pt x="9598" y="31811"/>
                  </a:lnTo>
                  <a:lnTo>
                    <a:pt x="9718" y="33440"/>
                  </a:lnTo>
                  <a:lnTo>
                    <a:pt x="9899" y="35010"/>
                  </a:lnTo>
                  <a:lnTo>
                    <a:pt x="10141" y="36579"/>
                  </a:lnTo>
                  <a:lnTo>
                    <a:pt x="10443" y="38148"/>
                  </a:lnTo>
                  <a:lnTo>
                    <a:pt x="10865" y="39657"/>
                  </a:lnTo>
                  <a:lnTo>
                    <a:pt x="11288" y="41167"/>
                  </a:lnTo>
                  <a:lnTo>
                    <a:pt x="11831" y="42676"/>
                  </a:lnTo>
                  <a:lnTo>
                    <a:pt x="12435" y="44124"/>
                  </a:lnTo>
                  <a:lnTo>
                    <a:pt x="13038" y="45573"/>
                  </a:lnTo>
                  <a:lnTo>
                    <a:pt x="13763" y="46961"/>
                  </a:lnTo>
                  <a:lnTo>
                    <a:pt x="14547" y="48349"/>
                  </a:lnTo>
                  <a:lnTo>
                    <a:pt x="15392" y="49617"/>
                  </a:lnTo>
                  <a:lnTo>
                    <a:pt x="16298" y="50945"/>
                  </a:lnTo>
                  <a:lnTo>
                    <a:pt x="17263" y="52152"/>
                  </a:lnTo>
                  <a:lnTo>
                    <a:pt x="18290" y="53359"/>
                  </a:lnTo>
                  <a:lnTo>
                    <a:pt x="19376" y="54446"/>
                  </a:lnTo>
                  <a:lnTo>
                    <a:pt x="20463" y="55532"/>
                  </a:lnTo>
                  <a:lnTo>
                    <a:pt x="21670" y="56559"/>
                  </a:lnTo>
                  <a:lnTo>
                    <a:pt x="22937" y="57524"/>
                  </a:lnTo>
                  <a:lnTo>
                    <a:pt x="24205" y="58430"/>
                  </a:lnTo>
                  <a:lnTo>
                    <a:pt x="25593" y="59275"/>
                  </a:lnTo>
                  <a:lnTo>
                    <a:pt x="26982" y="60060"/>
                  </a:lnTo>
                  <a:lnTo>
                    <a:pt x="28430" y="60784"/>
                  </a:lnTo>
                  <a:lnTo>
                    <a:pt x="29939" y="61388"/>
                  </a:lnTo>
                  <a:lnTo>
                    <a:pt x="31509" y="61931"/>
                  </a:lnTo>
                  <a:lnTo>
                    <a:pt x="33138" y="62414"/>
                  </a:lnTo>
                  <a:lnTo>
                    <a:pt x="34768" y="62836"/>
                  </a:lnTo>
                  <a:lnTo>
                    <a:pt x="36519" y="63138"/>
                  </a:lnTo>
                  <a:lnTo>
                    <a:pt x="38269" y="63379"/>
                  </a:lnTo>
                  <a:lnTo>
                    <a:pt x="40080" y="63500"/>
                  </a:lnTo>
                  <a:lnTo>
                    <a:pt x="41891" y="63561"/>
                  </a:lnTo>
                  <a:lnTo>
                    <a:pt x="41891" y="63561"/>
                  </a:lnTo>
                  <a:lnTo>
                    <a:pt x="43943" y="63500"/>
                  </a:lnTo>
                  <a:lnTo>
                    <a:pt x="45814" y="63379"/>
                  </a:lnTo>
                  <a:lnTo>
                    <a:pt x="47444" y="63138"/>
                  </a:lnTo>
                  <a:lnTo>
                    <a:pt x="48893" y="62836"/>
                  </a:lnTo>
                  <a:lnTo>
                    <a:pt x="50160" y="62474"/>
                  </a:lnTo>
                  <a:lnTo>
                    <a:pt x="51368" y="62112"/>
                  </a:lnTo>
                  <a:lnTo>
                    <a:pt x="53480" y="61267"/>
                  </a:lnTo>
                  <a:lnTo>
                    <a:pt x="53480" y="46599"/>
                  </a:lnTo>
                  <a:lnTo>
                    <a:pt x="39718" y="47323"/>
                  </a:lnTo>
                  <a:lnTo>
                    <a:pt x="47022" y="43400"/>
                  </a:lnTo>
                  <a:lnTo>
                    <a:pt x="66398" y="43400"/>
                  </a:lnTo>
                  <a:lnTo>
                    <a:pt x="63983" y="45633"/>
                  </a:lnTo>
                  <a:lnTo>
                    <a:pt x="63983" y="45633"/>
                  </a:lnTo>
                  <a:lnTo>
                    <a:pt x="63621" y="45995"/>
                  </a:lnTo>
                  <a:lnTo>
                    <a:pt x="63379" y="46297"/>
                  </a:lnTo>
                  <a:lnTo>
                    <a:pt x="63198" y="46659"/>
                  </a:lnTo>
                  <a:lnTo>
                    <a:pt x="63078" y="47142"/>
                  </a:lnTo>
                  <a:lnTo>
                    <a:pt x="63078" y="47142"/>
                  </a:lnTo>
                  <a:lnTo>
                    <a:pt x="62957" y="49255"/>
                  </a:lnTo>
                  <a:lnTo>
                    <a:pt x="62897" y="51488"/>
                  </a:lnTo>
                  <a:lnTo>
                    <a:pt x="62897" y="626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5"/>
            <p:cNvSpPr/>
            <p:nvPr/>
          </p:nvSpPr>
          <p:spPr>
            <a:xfrm>
              <a:off x="5530275" y="1685724"/>
              <a:ext cx="602125" cy="1614700"/>
            </a:xfrm>
            <a:custGeom>
              <a:rect b="b" l="l" r="r" t="t"/>
              <a:pathLst>
                <a:path extrusionOk="0" h="64588" w="24085">
                  <a:moveTo>
                    <a:pt x="6882" y="1"/>
                  </a:moveTo>
                  <a:lnTo>
                    <a:pt x="1" y="3320"/>
                  </a:lnTo>
                  <a:lnTo>
                    <a:pt x="7003" y="3320"/>
                  </a:lnTo>
                  <a:lnTo>
                    <a:pt x="7003" y="56740"/>
                  </a:lnTo>
                  <a:lnTo>
                    <a:pt x="7003" y="59758"/>
                  </a:lnTo>
                  <a:lnTo>
                    <a:pt x="7003" y="60362"/>
                  </a:lnTo>
                  <a:lnTo>
                    <a:pt x="6942" y="60905"/>
                  </a:lnTo>
                  <a:lnTo>
                    <a:pt x="6761" y="61388"/>
                  </a:lnTo>
                  <a:lnTo>
                    <a:pt x="6580" y="61810"/>
                  </a:lnTo>
                  <a:lnTo>
                    <a:pt x="6218" y="62354"/>
                  </a:lnTo>
                  <a:lnTo>
                    <a:pt x="5795" y="62957"/>
                  </a:lnTo>
                  <a:lnTo>
                    <a:pt x="4528" y="64587"/>
                  </a:lnTo>
                  <a:lnTo>
                    <a:pt x="20705" y="64587"/>
                  </a:lnTo>
                  <a:lnTo>
                    <a:pt x="24085" y="62595"/>
                  </a:lnTo>
                  <a:lnTo>
                    <a:pt x="21731" y="62354"/>
                  </a:lnTo>
                  <a:lnTo>
                    <a:pt x="19437" y="62112"/>
                  </a:lnTo>
                  <a:lnTo>
                    <a:pt x="18411" y="61991"/>
                  </a:lnTo>
                  <a:lnTo>
                    <a:pt x="17566" y="61810"/>
                  </a:lnTo>
                  <a:lnTo>
                    <a:pt x="17264" y="61690"/>
                  </a:lnTo>
                  <a:lnTo>
                    <a:pt x="16962" y="61569"/>
                  </a:lnTo>
                  <a:lnTo>
                    <a:pt x="16660" y="61388"/>
                  </a:lnTo>
                  <a:lnTo>
                    <a:pt x="16479" y="61146"/>
                  </a:lnTo>
                  <a:lnTo>
                    <a:pt x="16298" y="60905"/>
                  </a:lnTo>
                  <a:lnTo>
                    <a:pt x="16117" y="60603"/>
                  </a:lnTo>
                  <a:lnTo>
                    <a:pt x="15997" y="60301"/>
                  </a:lnTo>
                  <a:lnTo>
                    <a:pt x="15936" y="59879"/>
                  </a:lnTo>
                  <a:lnTo>
                    <a:pt x="15815" y="58973"/>
                  </a:lnTo>
                  <a:lnTo>
                    <a:pt x="15755" y="57766"/>
                  </a:lnTo>
                  <a:lnTo>
                    <a:pt x="15755" y="56740"/>
                  </a:lnTo>
                  <a:lnTo>
                    <a:pt x="15755" y="5976"/>
                  </a:lnTo>
                  <a:lnTo>
                    <a:pt x="15815" y="5433"/>
                  </a:lnTo>
                  <a:lnTo>
                    <a:pt x="15997" y="4347"/>
                  </a:lnTo>
                  <a:lnTo>
                    <a:pt x="16238" y="3441"/>
                  </a:lnTo>
                  <a:lnTo>
                    <a:pt x="16540" y="2717"/>
                  </a:lnTo>
                  <a:lnTo>
                    <a:pt x="16962" y="2113"/>
                  </a:lnTo>
                  <a:lnTo>
                    <a:pt x="17506" y="1630"/>
                  </a:lnTo>
                  <a:lnTo>
                    <a:pt x="18170" y="1087"/>
                  </a:lnTo>
                  <a:lnTo>
                    <a:pt x="18954" y="604"/>
                  </a:lnTo>
                  <a:lnTo>
                    <a:pt x="199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5"/>
            <p:cNvSpPr/>
            <p:nvPr/>
          </p:nvSpPr>
          <p:spPr>
            <a:xfrm>
              <a:off x="5530275" y="1685724"/>
              <a:ext cx="602125" cy="1614700"/>
            </a:xfrm>
            <a:custGeom>
              <a:rect b="b" l="l" r="r" t="t"/>
              <a:pathLst>
                <a:path extrusionOk="0" fill="none" h="64588" w="24085">
                  <a:moveTo>
                    <a:pt x="19437" y="62112"/>
                  </a:moveTo>
                  <a:lnTo>
                    <a:pt x="19437" y="62112"/>
                  </a:lnTo>
                  <a:lnTo>
                    <a:pt x="18411" y="61991"/>
                  </a:lnTo>
                  <a:lnTo>
                    <a:pt x="17566" y="61810"/>
                  </a:lnTo>
                  <a:lnTo>
                    <a:pt x="17264" y="61690"/>
                  </a:lnTo>
                  <a:lnTo>
                    <a:pt x="16962" y="61569"/>
                  </a:lnTo>
                  <a:lnTo>
                    <a:pt x="16660" y="61388"/>
                  </a:lnTo>
                  <a:lnTo>
                    <a:pt x="16479" y="61146"/>
                  </a:lnTo>
                  <a:lnTo>
                    <a:pt x="16298" y="60905"/>
                  </a:lnTo>
                  <a:lnTo>
                    <a:pt x="16117" y="60603"/>
                  </a:lnTo>
                  <a:lnTo>
                    <a:pt x="15997" y="60301"/>
                  </a:lnTo>
                  <a:lnTo>
                    <a:pt x="15936" y="59879"/>
                  </a:lnTo>
                  <a:lnTo>
                    <a:pt x="15815" y="58973"/>
                  </a:lnTo>
                  <a:lnTo>
                    <a:pt x="15755" y="57766"/>
                  </a:lnTo>
                  <a:lnTo>
                    <a:pt x="15755" y="56740"/>
                  </a:lnTo>
                  <a:lnTo>
                    <a:pt x="15755" y="5976"/>
                  </a:lnTo>
                  <a:lnTo>
                    <a:pt x="15755" y="5976"/>
                  </a:lnTo>
                  <a:lnTo>
                    <a:pt x="15815" y="5433"/>
                  </a:lnTo>
                  <a:lnTo>
                    <a:pt x="15815" y="5433"/>
                  </a:lnTo>
                  <a:lnTo>
                    <a:pt x="15997" y="4347"/>
                  </a:lnTo>
                  <a:lnTo>
                    <a:pt x="16238" y="3441"/>
                  </a:lnTo>
                  <a:lnTo>
                    <a:pt x="16540" y="2717"/>
                  </a:lnTo>
                  <a:lnTo>
                    <a:pt x="16962" y="2113"/>
                  </a:lnTo>
                  <a:lnTo>
                    <a:pt x="17506" y="1630"/>
                  </a:lnTo>
                  <a:lnTo>
                    <a:pt x="18170" y="1087"/>
                  </a:lnTo>
                  <a:lnTo>
                    <a:pt x="18954" y="604"/>
                  </a:lnTo>
                  <a:lnTo>
                    <a:pt x="19920" y="1"/>
                  </a:lnTo>
                  <a:lnTo>
                    <a:pt x="6882" y="1"/>
                  </a:lnTo>
                  <a:lnTo>
                    <a:pt x="1" y="3320"/>
                  </a:lnTo>
                  <a:lnTo>
                    <a:pt x="7003" y="3320"/>
                  </a:lnTo>
                  <a:lnTo>
                    <a:pt x="7003" y="3320"/>
                  </a:lnTo>
                  <a:lnTo>
                    <a:pt x="7003" y="3320"/>
                  </a:lnTo>
                  <a:lnTo>
                    <a:pt x="7003" y="56740"/>
                  </a:lnTo>
                  <a:lnTo>
                    <a:pt x="7003" y="59758"/>
                  </a:lnTo>
                  <a:lnTo>
                    <a:pt x="7003" y="59758"/>
                  </a:lnTo>
                  <a:lnTo>
                    <a:pt x="7003" y="60362"/>
                  </a:lnTo>
                  <a:lnTo>
                    <a:pt x="6942" y="60905"/>
                  </a:lnTo>
                  <a:lnTo>
                    <a:pt x="6761" y="61388"/>
                  </a:lnTo>
                  <a:lnTo>
                    <a:pt x="6580" y="61810"/>
                  </a:lnTo>
                  <a:lnTo>
                    <a:pt x="6218" y="62354"/>
                  </a:lnTo>
                  <a:lnTo>
                    <a:pt x="5795" y="62957"/>
                  </a:lnTo>
                  <a:lnTo>
                    <a:pt x="4528" y="64587"/>
                  </a:lnTo>
                  <a:lnTo>
                    <a:pt x="20705" y="64587"/>
                  </a:lnTo>
                  <a:lnTo>
                    <a:pt x="24085" y="62595"/>
                  </a:lnTo>
                  <a:lnTo>
                    <a:pt x="24085" y="62595"/>
                  </a:lnTo>
                  <a:lnTo>
                    <a:pt x="21731" y="62354"/>
                  </a:lnTo>
                  <a:lnTo>
                    <a:pt x="19437" y="621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5"/>
            <p:cNvSpPr/>
            <p:nvPr/>
          </p:nvSpPr>
          <p:spPr>
            <a:xfrm>
              <a:off x="6148976" y="2253125"/>
              <a:ext cx="947700" cy="1091050"/>
            </a:xfrm>
            <a:custGeom>
              <a:rect b="b" l="l" r="r" t="t"/>
              <a:pathLst>
                <a:path extrusionOk="0" h="43642" w="37908">
                  <a:moveTo>
                    <a:pt x="18230" y="3018"/>
                  </a:moveTo>
                  <a:lnTo>
                    <a:pt x="19135" y="3079"/>
                  </a:lnTo>
                  <a:lnTo>
                    <a:pt x="19980" y="3199"/>
                  </a:lnTo>
                  <a:lnTo>
                    <a:pt x="20886" y="3441"/>
                  </a:lnTo>
                  <a:lnTo>
                    <a:pt x="21671" y="3682"/>
                  </a:lnTo>
                  <a:lnTo>
                    <a:pt x="22455" y="4105"/>
                  </a:lnTo>
                  <a:lnTo>
                    <a:pt x="23180" y="4527"/>
                  </a:lnTo>
                  <a:lnTo>
                    <a:pt x="23904" y="5010"/>
                  </a:lnTo>
                  <a:lnTo>
                    <a:pt x="24568" y="5554"/>
                  </a:lnTo>
                  <a:lnTo>
                    <a:pt x="25111" y="6097"/>
                  </a:lnTo>
                  <a:lnTo>
                    <a:pt x="25654" y="6761"/>
                  </a:lnTo>
                  <a:lnTo>
                    <a:pt x="26077" y="7364"/>
                  </a:lnTo>
                  <a:lnTo>
                    <a:pt x="26499" y="8028"/>
                  </a:lnTo>
                  <a:lnTo>
                    <a:pt x="26801" y="8753"/>
                  </a:lnTo>
                  <a:lnTo>
                    <a:pt x="26982" y="9417"/>
                  </a:lnTo>
                  <a:lnTo>
                    <a:pt x="27163" y="10141"/>
                  </a:lnTo>
                  <a:lnTo>
                    <a:pt x="27224" y="10805"/>
                  </a:lnTo>
                  <a:lnTo>
                    <a:pt x="27163" y="11228"/>
                  </a:lnTo>
                  <a:lnTo>
                    <a:pt x="27043" y="11650"/>
                  </a:lnTo>
                  <a:lnTo>
                    <a:pt x="26801" y="11952"/>
                  </a:lnTo>
                  <a:lnTo>
                    <a:pt x="26499" y="12254"/>
                  </a:lnTo>
                  <a:lnTo>
                    <a:pt x="26137" y="12555"/>
                  </a:lnTo>
                  <a:lnTo>
                    <a:pt x="25715" y="12797"/>
                  </a:lnTo>
                  <a:lnTo>
                    <a:pt x="24568" y="13280"/>
                  </a:lnTo>
                  <a:lnTo>
                    <a:pt x="8089" y="20402"/>
                  </a:lnTo>
                  <a:lnTo>
                    <a:pt x="7908" y="17988"/>
                  </a:lnTo>
                  <a:lnTo>
                    <a:pt x="7787" y="16781"/>
                  </a:lnTo>
                  <a:lnTo>
                    <a:pt x="7787" y="15634"/>
                  </a:lnTo>
                  <a:lnTo>
                    <a:pt x="7787" y="14728"/>
                  </a:lnTo>
                  <a:lnTo>
                    <a:pt x="7848" y="13883"/>
                  </a:lnTo>
                  <a:lnTo>
                    <a:pt x="7969" y="13038"/>
                  </a:lnTo>
                  <a:lnTo>
                    <a:pt x="8089" y="12254"/>
                  </a:lnTo>
                  <a:lnTo>
                    <a:pt x="8270" y="11529"/>
                  </a:lnTo>
                  <a:lnTo>
                    <a:pt x="8451" y="10805"/>
                  </a:lnTo>
                  <a:lnTo>
                    <a:pt x="8633" y="10141"/>
                  </a:lnTo>
                  <a:lnTo>
                    <a:pt x="8934" y="9537"/>
                  </a:lnTo>
                  <a:lnTo>
                    <a:pt x="9176" y="8934"/>
                  </a:lnTo>
                  <a:lnTo>
                    <a:pt x="9478" y="8330"/>
                  </a:lnTo>
                  <a:lnTo>
                    <a:pt x="10142" y="7304"/>
                  </a:lnTo>
                  <a:lnTo>
                    <a:pt x="10866" y="6399"/>
                  </a:lnTo>
                  <a:lnTo>
                    <a:pt x="11651" y="5614"/>
                  </a:lnTo>
                  <a:lnTo>
                    <a:pt x="12435" y="4950"/>
                  </a:lnTo>
                  <a:lnTo>
                    <a:pt x="13341" y="4407"/>
                  </a:lnTo>
                  <a:lnTo>
                    <a:pt x="14186" y="3984"/>
                  </a:lnTo>
                  <a:lnTo>
                    <a:pt x="15031" y="3622"/>
                  </a:lnTo>
                  <a:lnTo>
                    <a:pt x="15876" y="3320"/>
                  </a:lnTo>
                  <a:lnTo>
                    <a:pt x="16721" y="3139"/>
                  </a:lnTo>
                  <a:lnTo>
                    <a:pt x="17506" y="3018"/>
                  </a:lnTo>
                  <a:close/>
                  <a:moveTo>
                    <a:pt x="20765" y="0"/>
                  </a:moveTo>
                  <a:lnTo>
                    <a:pt x="19860" y="61"/>
                  </a:lnTo>
                  <a:lnTo>
                    <a:pt x="18954" y="121"/>
                  </a:lnTo>
                  <a:lnTo>
                    <a:pt x="18109" y="181"/>
                  </a:lnTo>
                  <a:lnTo>
                    <a:pt x="17204" y="363"/>
                  </a:lnTo>
                  <a:lnTo>
                    <a:pt x="16298" y="544"/>
                  </a:lnTo>
                  <a:lnTo>
                    <a:pt x="15393" y="725"/>
                  </a:lnTo>
                  <a:lnTo>
                    <a:pt x="14488" y="1026"/>
                  </a:lnTo>
                  <a:lnTo>
                    <a:pt x="13582" y="1328"/>
                  </a:lnTo>
                  <a:lnTo>
                    <a:pt x="12677" y="1630"/>
                  </a:lnTo>
                  <a:lnTo>
                    <a:pt x="11771" y="2053"/>
                  </a:lnTo>
                  <a:lnTo>
                    <a:pt x="10926" y="2475"/>
                  </a:lnTo>
                  <a:lnTo>
                    <a:pt x="10081" y="2958"/>
                  </a:lnTo>
                  <a:lnTo>
                    <a:pt x="9236" y="3441"/>
                  </a:lnTo>
                  <a:lnTo>
                    <a:pt x="8451" y="3984"/>
                  </a:lnTo>
                  <a:lnTo>
                    <a:pt x="7667" y="4588"/>
                  </a:lnTo>
                  <a:lnTo>
                    <a:pt x="6882" y="5191"/>
                  </a:lnTo>
                  <a:lnTo>
                    <a:pt x="6158" y="5916"/>
                  </a:lnTo>
                  <a:lnTo>
                    <a:pt x="5433" y="6580"/>
                  </a:lnTo>
                  <a:lnTo>
                    <a:pt x="4769" y="7364"/>
                  </a:lnTo>
                  <a:lnTo>
                    <a:pt x="4105" y="8149"/>
                  </a:lnTo>
                  <a:lnTo>
                    <a:pt x="3502" y="8994"/>
                  </a:lnTo>
                  <a:lnTo>
                    <a:pt x="2898" y="9900"/>
                  </a:lnTo>
                  <a:lnTo>
                    <a:pt x="2415" y="10805"/>
                  </a:lnTo>
                  <a:lnTo>
                    <a:pt x="1932" y="11771"/>
                  </a:lnTo>
                  <a:lnTo>
                    <a:pt x="1510" y="12737"/>
                  </a:lnTo>
                  <a:lnTo>
                    <a:pt x="1087" y="13823"/>
                  </a:lnTo>
                  <a:lnTo>
                    <a:pt x="786" y="14910"/>
                  </a:lnTo>
                  <a:lnTo>
                    <a:pt x="484" y="15996"/>
                  </a:lnTo>
                  <a:lnTo>
                    <a:pt x="303" y="17203"/>
                  </a:lnTo>
                  <a:lnTo>
                    <a:pt x="122" y="18411"/>
                  </a:lnTo>
                  <a:lnTo>
                    <a:pt x="1" y="19678"/>
                  </a:lnTo>
                  <a:lnTo>
                    <a:pt x="1" y="20946"/>
                  </a:lnTo>
                  <a:lnTo>
                    <a:pt x="1" y="22274"/>
                  </a:lnTo>
                  <a:lnTo>
                    <a:pt x="122" y="23541"/>
                  </a:lnTo>
                  <a:lnTo>
                    <a:pt x="303" y="24869"/>
                  </a:lnTo>
                  <a:lnTo>
                    <a:pt x="544" y="26197"/>
                  </a:lnTo>
                  <a:lnTo>
                    <a:pt x="846" y="27525"/>
                  </a:lnTo>
                  <a:lnTo>
                    <a:pt x="1208" y="28793"/>
                  </a:lnTo>
                  <a:lnTo>
                    <a:pt x="1691" y="30121"/>
                  </a:lnTo>
                  <a:lnTo>
                    <a:pt x="2174" y="31388"/>
                  </a:lnTo>
                  <a:lnTo>
                    <a:pt x="2778" y="32656"/>
                  </a:lnTo>
                  <a:lnTo>
                    <a:pt x="3502" y="33863"/>
                  </a:lnTo>
                  <a:lnTo>
                    <a:pt x="4226" y="35010"/>
                  </a:lnTo>
                  <a:lnTo>
                    <a:pt x="5071" y="36157"/>
                  </a:lnTo>
                  <a:lnTo>
                    <a:pt x="5977" y="37243"/>
                  </a:lnTo>
                  <a:lnTo>
                    <a:pt x="7003" y="38269"/>
                  </a:lnTo>
                  <a:lnTo>
                    <a:pt x="8089" y="39235"/>
                  </a:lnTo>
                  <a:lnTo>
                    <a:pt x="9236" y="40080"/>
                  </a:lnTo>
                  <a:lnTo>
                    <a:pt x="10081" y="40684"/>
                  </a:lnTo>
                  <a:lnTo>
                    <a:pt x="10987" y="41227"/>
                  </a:lnTo>
                  <a:lnTo>
                    <a:pt x="11832" y="41650"/>
                  </a:lnTo>
                  <a:lnTo>
                    <a:pt x="12677" y="42072"/>
                  </a:lnTo>
                  <a:lnTo>
                    <a:pt x="13522" y="42374"/>
                  </a:lnTo>
                  <a:lnTo>
                    <a:pt x="14307" y="42676"/>
                  </a:lnTo>
                  <a:lnTo>
                    <a:pt x="15152" y="42917"/>
                  </a:lnTo>
                  <a:lnTo>
                    <a:pt x="15936" y="43098"/>
                  </a:lnTo>
                  <a:lnTo>
                    <a:pt x="17445" y="43400"/>
                  </a:lnTo>
                  <a:lnTo>
                    <a:pt x="18834" y="43581"/>
                  </a:lnTo>
                  <a:lnTo>
                    <a:pt x="20162" y="43641"/>
                  </a:lnTo>
                  <a:lnTo>
                    <a:pt x="22335" y="43641"/>
                  </a:lnTo>
                  <a:lnTo>
                    <a:pt x="23421" y="43581"/>
                  </a:lnTo>
                  <a:lnTo>
                    <a:pt x="24508" y="43460"/>
                  </a:lnTo>
                  <a:lnTo>
                    <a:pt x="25594" y="43279"/>
                  </a:lnTo>
                  <a:lnTo>
                    <a:pt x="26741" y="43038"/>
                  </a:lnTo>
                  <a:lnTo>
                    <a:pt x="27827" y="42736"/>
                  </a:lnTo>
                  <a:lnTo>
                    <a:pt x="28974" y="42374"/>
                  </a:lnTo>
                  <a:lnTo>
                    <a:pt x="30121" y="41891"/>
                  </a:lnTo>
                  <a:lnTo>
                    <a:pt x="30845" y="41529"/>
                  </a:lnTo>
                  <a:lnTo>
                    <a:pt x="31570" y="41106"/>
                  </a:lnTo>
                  <a:lnTo>
                    <a:pt x="33079" y="40261"/>
                  </a:lnTo>
                  <a:lnTo>
                    <a:pt x="37908" y="35734"/>
                  </a:lnTo>
                  <a:lnTo>
                    <a:pt x="35493" y="36881"/>
                  </a:lnTo>
                  <a:lnTo>
                    <a:pt x="34286" y="37424"/>
                  </a:lnTo>
                  <a:lnTo>
                    <a:pt x="32958" y="37907"/>
                  </a:lnTo>
                  <a:lnTo>
                    <a:pt x="31570" y="38330"/>
                  </a:lnTo>
                  <a:lnTo>
                    <a:pt x="30061" y="38632"/>
                  </a:lnTo>
                  <a:lnTo>
                    <a:pt x="28491" y="38813"/>
                  </a:lnTo>
                  <a:lnTo>
                    <a:pt x="27707" y="38873"/>
                  </a:lnTo>
                  <a:lnTo>
                    <a:pt x="26801" y="38933"/>
                  </a:lnTo>
                  <a:lnTo>
                    <a:pt x="26017" y="38873"/>
                  </a:lnTo>
                  <a:lnTo>
                    <a:pt x="25232" y="38813"/>
                  </a:lnTo>
                  <a:lnTo>
                    <a:pt x="24447" y="38752"/>
                  </a:lnTo>
                  <a:lnTo>
                    <a:pt x="23662" y="38632"/>
                  </a:lnTo>
                  <a:lnTo>
                    <a:pt x="22878" y="38450"/>
                  </a:lnTo>
                  <a:lnTo>
                    <a:pt x="22093" y="38209"/>
                  </a:lnTo>
                  <a:lnTo>
                    <a:pt x="21369" y="37968"/>
                  </a:lnTo>
                  <a:lnTo>
                    <a:pt x="20584" y="37666"/>
                  </a:lnTo>
                  <a:lnTo>
                    <a:pt x="19860" y="37364"/>
                  </a:lnTo>
                  <a:lnTo>
                    <a:pt x="19135" y="37002"/>
                  </a:lnTo>
                  <a:lnTo>
                    <a:pt x="18411" y="36640"/>
                  </a:lnTo>
                  <a:lnTo>
                    <a:pt x="17747" y="36157"/>
                  </a:lnTo>
                  <a:lnTo>
                    <a:pt x="17023" y="35734"/>
                  </a:lnTo>
                  <a:lnTo>
                    <a:pt x="16359" y="35251"/>
                  </a:lnTo>
                  <a:lnTo>
                    <a:pt x="15755" y="34708"/>
                  </a:lnTo>
                  <a:lnTo>
                    <a:pt x="15091" y="34104"/>
                  </a:lnTo>
                  <a:lnTo>
                    <a:pt x="14488" y="33501"/>
                  </a:lnTo>
                  <a:lnTo>
                    <a:pt x="13884" y="32897"/>
                  </a:lnTo>
                  <a:lnTo>
                    <a:pt x="13341" y="32233"/>
                  </a:lnTo>
                  <a:lnTo>
                    <a:pt x="12797" y="31509"/>
                  </a:lnTo>
                  <a:lnTo>
                    <a:pt x="12254" y="30785"/>
                  </a:lnTo>
                  <a:lnTo>
                    <a:pt x="11771" y="30000"/>
                  </a:lnTo>
                  <a:lnTo>
                    <a:pt x="11288" y="29215"/>
                  </a:lnTo>
                  <a:lnTo>
                    <a:pt x="10806" y="28370"/>
                  </a:lnTo>
                  <a:lnTo>
                    <a:pt x="10383" y="27525"/>
                  </a:lnTo>
                  <a:lnTo>
                    <a:pt x="9960" y="26620"/>
                  </a:lnTo>
                  <a:lnTo>
                    <a:pt x="9598" y="25714"/>
                  </a:lnTo>
                  <a:lnTo>
                    <a:pt x="9236" y="24748"/>
                  </a:lnTo>
                  <a:lnTo>
                    <a:pt x="8934" y="23783"/>
                  </a:lnTo>
                  <a:lnTo>
                    <a:pt x="8633" y="22817"/>
                  </a:lnTo>
                  <a:lnTo>
                    <a:pt x="8391" y="21730"/>
                  </a:lnTo>
                  <a:lnTo>
                    <a:pt x="8150" y="20704"/>
                  </a:lnTo>
                  <a:lnTo>
                    <a:pt x="15152" y="20161"/>
                  </a:lnTo>
                  <a:lnTo>
                    <a:pt x="36459" y="11529"/>
                  </a:lnTo>
                  <a:lnTo>
                    <a:pt x="36157" y="10684"/>
                  </a:lnTo>
                  <a:lnTo>
                    <a:pt x="35795" y="9658"/>
                  </a:lnTo>
                  <a:lnTo>
                    <a:pt x="35373" y="8572"/>
                  </a:lnTo>
                  <a:lnTo>
                    <a:pt x="34709" y="7364"/>
                  </a:lnTo>
                  <a:lnTo>
                    <a:pt x="34346" y="6761"/>
                  </a:lnTo>
                  <a:lnTo>
                    <a:pt x="33924" y="6157"/>
                  </a:lnTo>
                  <a:lnTo>
                    <a:pt x="33441" y="5554"/>
                  </a:lnTo>
                  <a:lnTo>
                    <a:pt x="32898" y="4950"/>
                  </a:lnTo>
                  <a:lnTo>
                    <a:pt x="32294" y="4286"/>
                  </a:lnTo>
                  <a:lnTo>
                    <a:pt x="31630" y="3682"/>
                  </a:lnTo>
                  <a:lnTo>
                    <a:pt x="30906" y="3139"/>
                  </a:lnTo>
                  <a:lnTo>
                    <a:pt x="30121" y="2536"/>
                  </a:lnTo>
                  <a:lnTo>
                    <a:pt x="29035" y="1932"/>
                  </a:lnTo>
                  <a:lnTo>
                    <a:pt x="27948" y="1449"/>
                  </a:lnTo>
                  <a:lnTo>
                    <a:pt x="26801" y="966"/>
                  </a:lnTo>
                  <a:lnTo>
                    <a:pt x="25654" y="664"/>
                  </a:lnTo>
                  <a:lnTo>
                    <a:pt x="24447" y="363"/>
                  </a:lnTo>
                  <a:lnTo>
                    <a:pt x="23240" y="181"/>
                  </a:lnTo>
                  <a:lnTo>
                    <a:pt x="21972" y="61"/>
                  </a:lnTo>
                  <a:lnTo>
                    <a:pt x="207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5"/>
            <p:cNvSpPr/>
            <p:nvPr/>
          </p:nvSpPr>
          <p:spPr>
            <a:xfrm>
              <a:off x="6343648" y="2328573"/>
              <a:ext cx="485925" cy="434625"/>
            </a:xfrm>
            <a:custGeom>
              <a:rect b="b" l="l" r="r" t="t"/>
              <a:pathLst>
                <a:path extrusionOk="0" fill="none" h="17385" w="19437">
                  <a:moveTo>
                    <a:pt x="16781" y="10262"/>
                  </a:moveTo>
                  <a:lnTo>
                    <a:pt x="16781" y="10262"/>
                  </a:lnTo>
                  <a:lnTo>
                    <a:pt x="17928" y="9779"/>
                  </a:lnTo>
                  <a:lnTo>
                    <a:pt x="18350" y="9537"/>
                  </a:lnTo>
                  <a:lnTo>
                    <a:pt x="18712" y="9236"/>
                  </a:lnTo>
                  <a:lnTo>
                    <a:pt x="19014" y="8934"/>
                  </a:lnTo>
                  <a:lnTo>
                    <a:pt x="19256" y="8632"/>
                  </a:lnTo>
                  <a:lnTo>
                    <a:pt x="19376" y="8210"/>
                  </a:lnTo>
                  <a:lnTo>
                    <a:pt x="19437" y="7787"/>
                  </a:lnTo>
                  <a:lnTo>
                    <a:pt x="19437" y="7787"/>
                  </a:lnTo>
                  <a:lnTo>
                    <a:pt x="19376" y="7123"/>
                  </a:lnTo>
                  <a:lnTo>
                    <a:pt x="19195" y="6399"/>
                  </a:lnTo>
                  <a:lnTo>
                    <a:pt x="19014" y="5735"/>
                  </a:lnTo>
                  <a:lnTo>
                    <a:pt x="18712" y="5010"/>
                  </a:lnTo>
                  <a:lnTo>
                    <a:pt x="18290" y="4346"/>
                  </a:lnTo>
                  <a:lnTo>
                    <a:pt x="17867" y="3743"/>
                  </a:lnTo>
                  <a:lnTo>
                    <a:pt x="17324" y="3079"/>
                  </a:lnTo>
                  <a:lnTo>
                    <a:pt x="16781" y="2536"/>
                  </a:lnTo>
                  <a:lnTo>
                    <a:pt x="16117" y="1992"/>
                  </a:lnTo>
                  <a:lnTo>
                    <a:pt x="15393" y="1509"/>
                  </a:lnTo>
                  <a:lnTo>
                    <a:pt x="14668" y="1087"/>
                  </a:lnTo>
                  <a:lnTo>
                    <a:pt x="13884" y="664"/>
                  </a:lnTo>
                  <a:lnTo>
                    <a:pt x="13099" y="423"/>
                  </a:lnTo>
                  <a:lnTo>
                    <a:pt x="12193" y="181"/>
                  </a:lnTo>
                  <a:lnTo>
                    <a:pt x="11348" y="61"/>
                  </a:lnTo>
                  <a:lnTo>
                    <a:pt x="10443" y="0"/>
                  </a:lnTo>
                  <a:lnTo>
                    <a:pt x="10443" y="0"/>
                  </a:lnTo>
                  <a:lnTo>
                    <a:pt x="9719" y="0"/>
                  </a:lnTo>
                  <a:lnTo>
                    <a:pt x="8934" y="121"/>
                  </a:lnTo>
                  <a:lnTo>
                    <a:pt x="8089" y="302"/>
                  </a:lnTo>
                  <a:lnTo>
                    <a:pt x="7244" y="604"/>
                  </a:lnTo>
                  <a:lnTo>
                    <a:pt x="6399" y="966"/>
                  </a:lnTo>
                  <a:lnTo>
                    <a:pt x="5554" y="1389"/>
                  </a:lnTo>
                  <a:lnTo>
                    <a:pt x="4648" y="1932"/>
                  </a:lnTo>
                  <a:lnTo>
                    <a:pt x="3864" y="2596"/>
                  </a:lnTo>
                  <a:lnTo>
                    <a:pt x="3079" y="3381"/>
                  </a:lnTo>
                  <a:lnTo>
                    <a:pt x="2355" y="4286"/>
                  </a:lnTo>
                  <a:lnTo>
                    <a:pt x="1691" y="5312"/>
                  </a:lnTo>
                  <a:lnTo>
                    <a:pt x="1389" y="5916"/>
                  </a:lnTo>
                  <a:lnTo>
                    <a:pt x="1147" y="6519"/>
                  </a:lnTo>
                  <a:lnTo>
                    <a:pt x="846" y="7123"/>
                  </a:lnTo>
                  <a:lnTo>
                    <a:pt x="664" y="7787"/>
                  </a:lnTo>
                  <a:lnTo>
                    <a:pt x="483" y="8511"/>
                  </a:lnTo>
                  <a:lnTo>
                    <a:pt x="302" y="9236"/>
                  </a:lnTo>
                  <a:lnTo>
                    <a:pt x="182" y="10020"/>
                  </a:lnTo>
                  <a:lnTo>
                    <a:pt x="61" y="10865"/>
                  </a:lnTo>
                  <a:lnTo>
                    <a:pt x="0" y="11710"/>
                  </a:lnTo>
                  <a:lnTo>
                    <a:pt x="0" y="12616"/>
                  </a:lnTo>
                  <a:lnTo>
                    <a:pt x="0" y="12616"/>
                  </a:lnTo>
                  <a:lnTo>
                    <a:pt x="0" y="13763"/>
                  </a:lnTo>
                  <a:lnTo>
                    <a:pt x="121" y="14970"/>
                  </a:lnTo>
                  <a:lnTo>
                    <a:pt x="302" y="17384"/>
                  </a:lnTo>
                  <a:lnTo>
                    <a:pt x="16781" y="102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5"/>
            <p:cNvSpPr/>
            <p:nvPr/>
          </p:nvSpPr>
          <p:spPr>
            <a:xfrm>
              <a:off x="6148976" y="2253125"/>
              <a:ext cx="947700" cy="1091050"/>
            </a:xfrm>
            <a:custGeom>
              <a:rect b="b" l="l" r="r" t="t"/>
              <a:pathLst>
                <a:path extrusionOk="0" fill="none" h="43642" w="37908">
                  <a:moveTo>
                    <a:pt x="33079" y="40261"/>
                  </a:moveTo>
                  <a:lnTo>
                    <a:pt x="33079" y="40261"/>
                  </a:lnTo>
                  <a:lnTo>
                    <a:pt x="31570" y="41106"/>
                  </a:lnTo>
                  <a:lnTo>
                    <a:pt x="30845" y="41529"/>
                  </a:lnTo>
                  <a:lnTo>
                    <a:pt x="30121" y="41891"/>
                  </a:lnTo>
                  <a:lnTo>
                    <a:pt x="30121" y="41891"/>
                  </a:lnTo>
                  <a:lnTo>
                    <a:pt x="28974" y="42374"/>
                  </a:lnTo>
                  <a:lnTo>
                    <a:pt x="27827" y="42736"/>
                  </a:lnTo>
                  <a:lnTo>
                    <a:pt x="26741" y="43038"/>
                  </a:lnTo>
                  <a:lnTo>
                    <a:pt x="25594" y="43279"/>
                  </a:lnTo>
                  <a:lnTo>
                    <a:pt x="24508" y="43460"/>
                  </a:lnTo>
                  <a:lnTo>
                    <a:pt x="23421" y="43581"/>
                  </a:lnTo>
                  <a:lnTo>
                    <a:pt x="22335" y="43641"/>
                  </a:lnTo>
                  <a:lnTo>
                    <a:pt x="21308" y="43641"/>
                  </a:lnTo>
                  <a:lnTo>
                    <a:pt x="21308" y="43641"/>
                  </a:lnTo>
                  <a:lnTo>
                    <a:pt x="20162" y="43641"/>
                  </a:lnTo>
                  <a:lnTo>
                    <a:pt x="18834" y="43581"/>
                  </a:lnTo>
                  <a:lnTo>
                    <a:pt x="17445" y="43400"/>
                  </a:lnTo>
                  <a:lnTo>
                    <a:pt x="15936" y="43098"/>
                  </a:lnTo>
                  <a:lnTo>
                    <a:pt x="15152" y="42917"/>
                  </a:lnTo>
                  <a:lnTo>
                    <a:pt x="14307" y="42676"/>
                  </a:lnTo>
                  <a:lnTo>
                    <a:pt x="13522" y="42374"/>
                  </a:lnTo>
                  <a:lnTo>
                    <a:pt x="12677" y="42072"/>
                  </a:lnTo>
                  <a:lnTo>
                    <a:pt x="11832" y="41650"/>
                  </a:lnTo>
                  <a:lnTo>
                    <a:pt x="10987" y="41227"/>
                  </a:lnTo>
                  <a:lnTo>
                    <a:pt x="10081" y="40684"/>
                  </a:lnTo>
                  <a:lnTo>
                    <a:pt x="9236" y="40080"/>
                  </a:lnTo>
                  <a:lnTo>
                    <a:pt x="9236" y="40080"/>
                  </a:lnTo>
                  <a:lnTo>
                    <a:pt x="8089" y="39235"/>
                  </a:lnTo>
                  <a:lnTo>
                    <a:pt x="7003" y="38269"/>
                  </a:lnTo>
                  <a:lnTo>
                    <a:pt x="5977" y="37243"/>
                  </a:lnTo>
                  <a:lnTo>
                    <a:pt x="5071" y="36157"/>
                  </a:lnTo>
                  <a:lnTo>
                    <a:pt x="4226" y="35010"/>
                  </a:lnTo>
                  <a:lnTo>
                    <a:pt x="3502" y="33863"/>
                  </a:lnTo>
                  <a:lnTo>
                    <a:pt x="2778" y="32656"/>
                  </a:lnTo>
                  <a:lnTo>
                    <a:pt x="2174" y="31388"/>
                  </a:lnTo>
                  <a:lnTo>
                    <a:pt x="1691" y="30121"/>
                  </a:lnTo>
                  <a:lnTo>
                    <a:pt x="1208" y="28793"/>
                  </a:lnTo>
                  <a:lnTo>
                    <a:pt x="846" y="27525"/>
                  </a:lnTo>
                  <a:lnTo>
                    <a:pt x="544" y="26197"/>
                  </a:lnTo>
                  <a:lnTo>
                    <a:pt x="303" y="24869"/>
                  </a:lnTo>
                  <a:lnTo>
                    <a:pt x="122" y="23541"/>
                  </a:lnTo>
                  <a:lnTo>
                    <a:pt x="1" y="22274"/>
                  </a:lnTo>
                  <a:lnTo>
                    <a:pt x="1" y="20946"/>
                  </a:lnTo>
                  <a:lnTo>
                    <a:pt x="1" y="20946"/>
                  </a:lnTo>
                  <a:lnTo>
                    <a:pt x="1" y="19678"/>
                  </a:lnTo>
                  <a:lnTo>
                    <a:pt x="122" y="18411"/>
                  </a:lnTo>
                  <a:lnTo>
                    <a:pt x="303" y="17203"/>
                  </a:lnTo>
                  <a:lnTo>
                    <a:pt x="484" y="15996"/>
                  </a:lnTo>
                  <a:lnTo>
                    <a:pt x="786" y="14910"/>
                  </a:lnTo>
                  <a:lnTo>
                    <a:pt x="1087" y="13823"/>
                  </a:lnTo>
                  <a:lnTo>
                    <a:pt x="1510" y="12737"/>
                  </a:lnTo>
                  <a:lnTo>
                    <a:pt x="1932" y="11771"/>
                  </a:lnTo>
                  <a:lnTo>
                    <a:pt x="2415" y="10805"/>
                  </a:lnTo>
                  <a:lnTo>
                    <a:pt x="2898" y="9900"/>
                  </a:lnTo>
                  <a:lnTo>
                    <a:pt x="3502" y="8994"/>
                  </a:lnTo>
                  <a:lnTo>
                    <a:pt x="4105" y="8149"/>
                  </a:lnTo>
                  <a:lnTo>
                    <a:pt x="4769" y="7364"/>
                  </a:lnTo>
                  <a:lnTo>
                    <a:pt x="5433" y="6580"/>
                  </a:lnTo>
                  <a:lnTo>
                    <a:pt x="6158" y="5916"/>
                  </a:lnTo>
                  <a:lnTo>
                    <a:pt x="6882" y="5191"/>
                  </a:lnTo>
                  <a:lnTo>
                    <a:pt x="7667" y="4588"/>
                  </a:lnTo>
                  <a:lnTo>
                    <a:pt x="8451" y="3984"/>
                  </a:lnTo>
                  <a:lnTo>
                    <a:pt x="9236" y="3441"/>
                  </a:lnTo>
                  <a:lnTo>
                    <a:pt x="10081" y="2958"/>
                  </a:lnTo>
                  <a:lnTo>
                    <a:pt x="10926" y="2475"/>
                  </a:lnTo>
                  <a:lnTo>
                    <a:pt x="11771" y="2053"/>
                  </a:lnTo>
                  <a:lnTo>
                    <a:pt x="12677" y="1630"/>
                  </a:lnTo>
                  <a:lnTo>
                    <a:pt x="13582" y="1328"/>
                  </a:lnTo>
                  <a:lnTo>
                    <a:pt x="14488" y="1026"/>
                  </a:lnTo>
                  <a:lnTo>
                    <a:pt x="15393" y="725"/>
                  </a:lnTo>
                  <a:lnTo>
                    <a:pt x="16298" y="544"/>
                  </a:lnTo>
                  <a:lnTo>
                    <a:pt x="17204" y="363"/>
                  </a:lnTo>
                  <a:lnTo>
                    <a:pt x="18109" y="181"/>
                  </a:lnTo>
                  <a:lnTo>
                    <a:pt x="18954" y="121"/>
                  </a:lnTo>
                  <a:lnTo>
                    <a:pt x="19860" y="61"/>
                  </a:lnTo>
                  <a:lnTo>
                    <a:pt x="20765" y="0"/>
                  </a:lnTo>
                  <a:lnTo>
                    <a:pt x="20765" y="0"/>
                  </a:lnTo>
                  <a:lnTo>
                    <a:pt x="21972" y="61"/>
                  </a:lnTo>
                  <a:lnTo>
                    <a:pt x="23240" y="181"/>
                  </a:lnTo>
                  <a:lnTo>
                    <a:pt x="24447" y="363"/>
                  </a:lnTo>
                  <a:lnTo>
                    <a:pt x="25654" y="664"/>
                  </a:lnTo>
                  <a:lnTo>
                    <a:pt x="26801" y="966"/>
                  </a:lnTo>
                  <a:lnTo>
                    <a:pt x="27948" y="1449"/>
                  </a:lnTo>
                  <a:lnTo>
                    <a:pt x="29035" y="1932"/>
                  </a:lnTo>
                  <a:lnTo>
                    <a:pt x="30121" y="2536"/>
                  </a:lnTo>
                  <a:lnTo>
                    <a:pt x="30121" y="2536"/>
                  </a:lnTo>
                  <a:lnTo>
                    <a:pt x="30906" y="3139"/>
                  </a:lnTo>
                  <a:lnTo>
                    <a:pt x="31630" y="3682"/>
                  </a:lnTo>
                  <a:lnTo>
                    <a:pt x="32294" y="4286"/>
                  </a:lnTo>
                  <a:lnTo>
                    <a:pt x="32898" y="4950"/>
                  </a:lnTo>
                  <a:lnTo>
                    <a:pt x="33441" y="5554"/>
                  </a:lnTo>
                  <a:lnTo>
                    <a:pt x="33924" y="6157"/>
                  </a:lnTo>
                  <a:lnTo>
                    <a:pt x="34346" y="6761"/>
                  </a:lnTo>
                  <a:lnTo>
                    <a:pt x="34709" y="7364"/>
                  </a:lnTo>
                  <a:lnTo>
                    <a:pt x="35373" y="8572"/>
                  </a:lnTo>
                  <a:lnTo>
                    <a:pt x="35795" y="9658"/>
                  </a:lnTo>
                  <a:lnTo>
                    <a:pt x="36157" y="10684"/>
                  </a:lnTo>
                  <a:lnTo>
                    <a:pt x="36459" y="11529"/>
                  </a:lnTo>
                  <a:lnTo>
                    <a:pt x="15152" y="20161"/>
                  </a:lnTo>
                  <a:lnTo>
                    <a:pt x="8150" y="20704"/>
                  </a:lnTo>
                  <a:lnTo>
                    <a:pt x="8150" y="20704"/>
                  </a:lnTo>
                  <a:lnTo>
                    <a:pt x="8391" y="21730"/>
                  </a:lnTo>
                  <a:lnTo>
                    <a:pt x="8633" y="22817"/>
                  </a:lnTo>
                  <a:lnTo>
                    <a:pt x="8934" y="23783"/>
                  </a:lnTo>
                  <a:lnTo>
                    <a:pt x="9236" y="24748"/>
                  </a:lnTo>
                  <a:lnTo>
                    <a:pt x="9598" y="25714"/>
                  </a:lnTo>
                  <a:lnTo>
                    <a:pt x="9960" y="26620"/>
                  </a:lnTo>
                  <a:lnTo>
                    <a:pt x="10383" y="27525"/>
                  </a:lnTo>
                  <a:lnTo>
                    <a:pt x="10806" y="28370"/>
                  </a:lnTo>
                  <a:lnTo>
                    <a:pt x="11288" y="29215"/>
                  </a:lnTo>
                  <a:lnTo>
                    <a:pt x="11771" y="30000"/>
                  </a:lnTo>
                  <a:lnTo>
                    <a:pt x="12254" y="30785"/>
                  </a:lnTo>
                  <a:lnTo>
                    <a:pt x="12797" y="31509"/>
                  </a:lnTo>
                  <a:lnTo>
                    <a:pt x="13341" y="32233"/>
                  </a:lnTo>
                  <a:lnTo>
                    <a:pt x="13884" y="32897"/>
                  </a:lnTo>
                  <a:lnTo>
                    <a:pt x="14488" y="33501"/>
                  </a:lnTo>
                  <a:lnTo>
                    <a:pt x="15091" y="34104"/>
                  </a:lnTo>
                  <a:lnTo>
                    <a:pt x="15755" y="34708"/>
                  </a:lnTo>
                  <a:lnTo>
                    <a:pt x="16359" y="35251"/>
                  </a:lnTo>
                  <a:lnTo>
                    <a:pt x="17023" y="35734"/>
                  </a:lnTo>
                  <a:lnTo>
                    <a:pt x="17747" y="36157"/>
                  </a:lnTo>
                  <a:lnTo>
                    <a:pt x="18411" y="36640"/>
                  </a:lnTo>
                  <a:lnTo>
                    <a:pt x="19135" y="37002"/>
                  </a:lnTo>
                  <a:lnTo>
                    <a:pt x="19860" y="37364"/>
                  </a:lnTo>
                  <a:lnTo>
                    <a:pt x="20584" y="37666"/>
                  </a:lnTo>
                  <a:lnTo>
                    <a:pt x="21369" y="37968"/>
                  </a:lnTo>
                  <a:lnTo>
                    <a:pt x="22093" y="38209"/>
                  </a:lnTo>
                  <a:lnTo>
                    <a:pt x="22878" y="38450"/>
                  </a:lnTo>
                  <a:lnTo>
                    <a:pt x="23662" y="38632"/>
                  </a:lnTo>
                  <a:lnTo>
                    <a:pt x="24447" y="38752"/>
                  </a:lnTo>
                  <a:lnTo>
                    <a:pt x="25232" y="38813"/>
                  </a:lnTo>
                  <a:lnTo>
                    <a:pt x="26017" y="38873"/>
                  </a:lnTo>
                  <a:lnTo>
                    <a:pt x="26801" y="38933"/>
                  </a:lnTo>
                  <a:lnTo>
                    <a:pt x="26801" y="38933"/>
                  </a:lnTo>
                  <a:lnTo>
                    <a:pt x="27707" y="38873"/>
                  </a:lnTo>
                  <a:lnTo>
                    <a:pt x="28491" y="38813"/>
                  </a:lnTo>
                  <a:lnTo>
                    <a:pt x="30061" y="38632"/>
                  </a:lnTo>
                  <a:lnTo>
                    <a:pt x="31570" y="38330"/>
                  </a:lnTo>
                  <a:lnTo>
                    <a:pt x="32958" y="37907"/>
                  </a:lnTo>
                  <a:lnTo>
                    <a:pt x="34286" y="37424"/>
                  </a:lnTo>
                  <a:lnTo>
                    <a:pt x="35493" y="36881"/>
                  </a:lnTo>
                  <a:lnTo>
                    <a:pt x="37908" y="35734"/>
                  </a:lnTo>
                  <a:lnTo>
                    <a:pt x="33079" y="402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 txBox="1"/>
          <p:nvPr>
            <p:ph type="title"/>
          </p:nvPr>
        </p:nvSpPr>
        <p:spPr>
          <a:xfrm>
            <a:off x="375102" y="495298"/>
            <a:ext cx="8229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49" name="Google Shape;449;p56"/>
          <p:cNvSpPr txBox="1"/>
          <p:nvPr>
            <p:ph idx="1" type="body"/>
          </p:nvPr>
        </p:nvSpPr>
        <p:spPr>
          <a:xfrm>
            <a:off x="375101" y="1253683"/>
            <a:ext cx="82296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4925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 sz="1900">
                <a:solidFill>
                  <a:schemeClr val="dk1"/>
                </a:solidFill>
              </a:defRPr>
            </a:lvl5pPr>
            <a:lvl6pPr indent="-34925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 sz="1900">
                <a:solidFill>
                  <a:schemeClr val="dk1"/>
                </a:solidFill>
              </a:defRPr>
            </a:lvl6pPr>
            <a:lvl7pPr indent="-34925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 sz="1900">
                <a:solidFill>
                  <a:schemeClr val="dk1"/>
                </a:solidFill>
              </a:defRPr>
            </a:lvl7pPr>
            <a:lvl8pPr indent="-34925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 sz="1900">
                <a:solidFill>
                  <a:schemeClr val="dk1"/>
                </a:solidFill>
              </a:defRPr>
            </a:lvl8pPr>
            <a:lvl9pPr indent="-34925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 sz="1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type="title"/>
          </p:nvPr>
        </p:nvSpPr>
        <p:spPr>
          <a:xfrm>
            <a:off x="375102" y="495298"/>
            <a:ext cx="8229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52" name="Google Shape;452;p57"/>
          <p:cNvSpPr txBox="1"/>
          <p:nvPr>
            <p:ph idx="1" type="body"/>
          </p:nvPr>
        </p:nvSpPr>
        <p:spPr>
          <a:xfrm>
            <a:off x="4548233" y="1253683"/>
            <a:ext cx="405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4925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 sz="1900">
                <a:solidFill>
                  <a:schemeClr val="dk1"/>
                </a:solidFill>
              </a:defRPr>
            </a:lvl5pPr>
            <a:lvl6pPr indent="-34925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 sz="1900">
                <a:solidFill>
                  <a:schemeClr val="dk1"/>
                </a:solidFill>
              </a:defRPr>
            </a:lvl6pPr>
            <a:lvl7pPr indent="-34925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 sz="1900">
                <a:solidFill>
                  <a:schemeClr val="dk1"/>
                </a:solidFill>
              </a:defRPr>
            </a:lvl7pPr>
            <a:lvl8pPr indent="-34925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 sz="1900">
                <a:solidFill>
                  <a:schemeClr val="dk1"/>
                </a:solidFill>
              </a:defRPr>
            </a:lvl8pPr>
            <a:lvl9pPr indent="-34925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3" name="Google Shape;453;p57"/>
          <p:cNvSpPr txBox="1"/>
          <p:nvPr>
            <p:ph idx="2" type="body"/>
          </p:nvPr>
        </p:nvSpPr>
        <p:spPr>
          <a:xfrm>
            <a:off x="375102" y="1253683"/>
            <a:ext cx="405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4925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 sz="1900">
                <a:solidFill>
                  <a:schemeClr val="dk1"/>
                </a:solidFill>
              </a:defRPr>
            </a:lvl5pPr>
            <a:lvl6pPr indent="-34925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 sz="1900">
                <a:solidFill>
                  <a:schemeClr val="dk1"/>
                </a:solidFill>
              </a:defRPr>
            </a:lvl6pPr>
            <a:lvl7pPr indent="-34925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 sz="1900">
                <a:solidFill>
                  <a:schemeClr val="dk1"/>
                </a:solidFill>
              </a:defRPr>
            </a:lvl7pPr>
            <a:lvl8pPr indent="-34925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 sz="1900">
                <a:solidFill>
                  <a:schemeClr val="dk1"/>
                </a:solidFill>
              </a:defRPr>
            </a:lvl8pPr>
            <a:lvl9pPr indent="-34925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 sz="1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/>
          <p:nvPr>
            <p:ph type="title"/>
          </p:nvPr>
        </p:nvSpPr>
        <p:spPr>
          <a:xfrm>
            <a:off x="375102" y="495298"/>
            <a:ext cx="8229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>
            <p:ph idx="1" type="body"/>
          </p:nvPr>
        </p:nvSpPr>
        <p:spPr>
          <a:xfrm>
            <a:off x="430915" y="3683300"/>
            <a:ext cx="8229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0" sz="32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0" sz="32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0" sz="3200"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0" sz="3200"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0" sz="3200">
                <a:solidFill>
                  <a:schemeClr val="dk2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0" sz="3200">
                <a:solidFill>
                  <a:schemeClr val="dk2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0" sz="3200">
                <a:solidFill>
                  <a:schemeClr val="dk2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0" sz="3200">
                <a:solidFill>
                  <a:schemeClr val="dk2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0" sz="3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 showMasterSp="0">
  <p:cSld name="TITLE_1"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Yellow Divider">
  <p:cSld name="CUSTOM_3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3" name="Google Shape;63;p7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7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EarthEngine_v2.png" id="69" name="Google Shape;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000" y="4479846"/>
            <a:ext cx="2280926" cy="48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 Divider">
  <p:cSld name="CUSTOM_3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3" name="Google Shape;73;p8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8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EarthEngine_v2.png" id="79" name="Google Shape;7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000" y="4479846"/>
            <a:ext cx="2280926" cy="48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y Divider">
  <p:cSld name="CUSTOM_3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1228925"/>
            <a:ext cx="9144000" cy="305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3" name="Google Shape;83;p9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9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EarthEngine_v2.png" id="89" name="Google Shape;8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000" y="4479846"/>
            <a:ext cx="2280926" cy="48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">
  <p:cSld name="Segu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idx="1" type="subTitle"/>
          </p:nvPr>
        </p:nvSpPr>
        <p:spPr>
          <a:xfrm>
            <a:off x="248317" y="2361187"/>
            <a:ext cx="82242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type="title"/>
          </p:nvPr>
        </p:nvSpPr>
        <p:spPr>
          <a:xfrm>
            <a:off x="353684" y="1492052"/>
            <a:ext cx="83055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Rule.png" id="93" name="Google Shape;9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2840"/>
            <a:ext cx="9144000" cy="2667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 txBox="1"/>
          <p:nvPr>
            <p:ph idx="2" type="body"/>
          </p:nvPr>
        </p:nvSpPr>
        <p:spPr>
          <a:xfrm>
            <a:off x="2852425" y="4660475"/>
            <a:ext cx="59118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79400" lvl="0" marL="457200" rtl="0" algn="r">
              <a:spcBef>
                <a:spcPts val="600"/>
              </a:spcBef>
              <a:spcAft>
                <a:spcPts val="0"/>
              </a:spcAft>
              <a:buClr>
                <a:srgbClr val="262628"/>
              </a:buClr>
              <a:buSzPts val="800"/>
              <a:buChar char="•"/>
              <a:defRPr sz="800">
                <a:solidFill>
                  <a:srgbClr val="262628"/>
                </a:solidFill>
              </a:defRPr>
            </a:lvl1pPr>
            <a:lvl2pPr indent="-279400" lvl="1" marL="9144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2pPr>
            <a:lvl3pPr indent="-279400" lvl="2" marL="1371600" rtl="0" algn="r">
              <a:spcBef>
                <a:spcPts val="600"/>
              </a:spcBef>
              <a:spcAft>
                <a:spcPts val="0"/>
              </a:spcAft>
              <a:buSzPts val="800"/>
              <a:buChar char="•"/>
              <a:defRPr sz="800"/>
            </a:lvl3pPr>
            <a:lvl4pPr indent="-279400" lvl="3" marL="1828800" rtl="0" algn="r">
              <a:spcBef>
                <a:spcPts val="600"/>
              </a:spcBef>
              <a:spcAft>
                <a:spcPts val="0"/>
              </a:spcAft>
              <a:buSzPts val="800"/>
              <a:buChar char="–"/>
              <a:defRPr sz="800"/>
            </a:lvl4pPr>
            <a:lvl5pPr indent="-279400" lvl="4" marL="2286000" rtl="0" algn="r">
              <a:spcBef>
                <a:spcPts val="600"/>
              </a:spcBef>
              <a:spcAft>
                <a:spcPts val="0"/>
              </a:spcAft>
              <a:buSzPts val="800"/>
              <a:buChar char="»"/>
              <a:defRPr sz="800"/>
            </a:lvl5pPr>
            <a:lvl6pPr indent="-279400" lvl="5" marL="27432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indent="-279400" lvl="6" marL="32004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indent="-279400" lvl="7" marL="36576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indent="-279400" lvl="8" marL="4114800" rtl="0" algn="r"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/>
        </p:txBody>
      </p:sp>
      <p:pic>
        <p:nvPicPr>
          <p:cNvPr descr="GoogleEarthEngine_v2.png" id="95" name="Google Shape;9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" y="4719275"/>
            <a:ext cx="1725776" cy="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2649" y="843550"/>
            <a:ext cx="8553000" cy="30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–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–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»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53625" y="149075"/>
            <a:ext cx="8400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1397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242649" y="843550"/>
            <a:ext cx="8553000" cy="30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–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–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»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•"/>
              <a:def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" name="Google Shape;322;p4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0" y="0"/>
            <a:ext cx="9144000" cy="41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54"/>
          <p:cNvCxnSpPr/>
          <p:nvPr/>
        </p:nvCxnSpPr>
        <p:spPr>
          <a:xfrm>
            <a:off x="0" y="413147"/>
            <a:ext cx="9144000" cy="1200"/>
          </a:xfrm>
          <a:prstGeom prst="straightConnector1">
            <a:avLst/>
          </a:prstGeom>
          <a:noFill/>
          <a:ln cap="flat" cmpd="sng" w="1270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54"/>
          <p:cNvSpPr txBox="1"/>
          <p:nvPr>
            <p:ph type="title"/>
          </p:nvPr>
        </p:nvSpPr>
        <p:spPr>
          <a:xfrm>
            <a:off x="375102" y="495298"/>
            <a:ext cx="8229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54"/>
          <p:cNvSpPr/>
          <p:nvPr/>
        </p:nvSpPr>
        <p:spPr>
          <a:xfrm>
            <a:off x="0" y="4727972"/>
            <a:ext cx="9144000" cy="41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4"/>
          <p:cNvSpPr txBox="1"/>
          <p:nvPr>
            <p:ph idx="1" type="body"/>
          </p:nvPr>
        </p:nvSpPr>
        <p:spPr>
          <a:xfrm>
            <a:off x="375101" y="1253683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60" name="Google Shape;360;p54"/>
          <p:cNvCxnSpPr/>
          <p:nvPr/>
        </p:nvCxnSpPr>
        <p:spPr>
          <a:xfrm>
            <a:off x="0" y="4727972"/>
            <a:ext cx="9144000" cy="1200"/>
          </a:xfrm>
          <a:prstGeom prst="straightConnector1">
            <a:avLst/>
          </a:prstGeom>
          <a:noFill/>
          <a:ln cap="flat" cmpd="sng" w="1270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1" name="Google Shape;361;p54"/>
          <p:cNvGrpSpPr/>
          <p:nvPr/>
        </p:nvGrpSpPr>
        <p:grpSpPr>
          <a:xfrm>
            <a:off x="457208" y="99739"/>
            <a:ext cx="1069464" cy="269692"/>
            <a:chOff x="247173" y="1685724"/>
            <a:chExt cx="6944574" cy="2332976"/>
          </a:xfrm>
        </p:grpSpPr>
        <p:sp>
          <p:nvSpPr>
            <p:cNvPr id="362" name="Google Shape;362;p54"/>
            <p:cNvSpPr/>
            <p:nvPr/>
          </p:nvSpPr>
          <p:spPr>
            <a:xfrm>
              <a:off x="7066472" y="2271224"/>
              <a:ext cx="125275" cy="166025"/>
            </a:xfrm>
            <a:custGeom>
              <a:rect b="b" l="l" r="r" t="t"/>
              <a:pathLst>
                <a:path extrusionOk="0" fill="none" h="6641" w="5011">
                  <a:moveTo>
                    <a:pt x="2898" y="665"/>
                  </a:moveTo>
                  <a:lnTo>
                    <a:pt x="5011" y="665"/>
                  </a:lnTo>
                  <a:lnTo>
                    <a:pt x="5011" y="1"/>
                  </a:lnTo>
                  <a:lnTo>
                    <a:pt x="1" y="1"/>
                  </a:lnTo>
                  <a:lnTo>
                    <a:pt x="1" y="665"/>
                  </a:lnTo>
                  <a:lnTo>
                    <a:pt x="2113" y="665"/>
                  </a:lnTo>
                  <a:lnTo>
                    <a:pt x="2113" y="6640"/>
                  </a:lnTo>
                  <a:lnTo>
                    <a:pt x="2898" y="6640"/>
                  </a:lnTo>
                  <a:lnTo>
                    <a:pt x="2898" y="66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4"/>
            <p:cNvSpPr/>
            <p:nvPr/>
          </p:nvSpPr>
          <p:spPr>
            <a:xfrm>
              <a:off x="4422648" y="2284800"/>
              <a:ext cx="1134825" cy="1733900"/>
            </a:xfrm>
            <a:custGeom>
              <a:rect b="b" l="l" r="r" t="t"/>
              <a:pathLst>
                <a:path extrusionOk="0" h="69356" w="45393">
                  <a:moveTo>
                    <a:pt x="21610" y="3019"/>
                  </a:moveTo>
                  <a:lnTo>
                    <a:pt x="22334" y="3140"/>
                  </a:lnTo>
                  <a:lnTo>
                    <a:pt x="22938" y="3260"/>
                  </a:lnTo>
                  <a:lnTo>
                    <a:pt x="23602" y="3442"/>
                  </a:lnTo>
                  <a:lnTo>
                    <a:pt x="24206" y="3683"/>
                  </a:lnTo>
                  <a:lnTo>
                    <a:pt x="24809" y="3985"/>
                  </a:lnTo>
                  <a:lnTo>
                    <a:pt x="25352" y="4347"/>
                  </a:lnTo>
                  <a:lnTo>
                    <a:pt x="25896" y="4709"/>
                  </a:lnTo>
                  <a:lnTo>
                    <a:pt x="26439" y="5132"/>
                  </a:lnTo>
                  <a:lnTo>
                    <a:pt x="26922" y="5554"/>
                  </a:lnTo>
                  <a:lnTo>
                    <a:pt x="27405" y="6037"/>
                  </a:lnTo>
                  <a:lnTo>
                    <a:pt x="27888" y="6580"/>
                  </a:lnTo>
                  <a:lnTo>
                    <a:pt x="28733" y="7727"/>
                  </a:lnTo>
                  <a:lnTo>
                    <a:pt x="29517" y="8934"/>
                  </a:lnTo>
                  <a:lnTo>
                    <a:pt x="30181" y="10202"/>
                  </a:lnTo>
                  <a:lnTo>
                    <a:pt x="30785" y="11590"/>
                  </a:lnTo>
                  <a:lnTo>
                    <a:pt x="31268" y="12979"/>
                  </a:lnTo>
                  <a:lnTo>
                    <a:pt x="31690" y="14367"/>
                  </a:lnTo>
                  <a:lnTo>
                    <a:pt x="31992" y="15755"/>
                  </a:lnTo>
                  <a:lnTo>
                    <a:pt x="32234" y="17144"/>
                  </a:lnTo>
                  <a:lnTo>
                    <a:pt x="32354" y="18471"/>
                  </a:lnTo>
                  <a:lnTo>
                    <a:pt x="32415" y="19739"/>
                  </a:lnTo>
                  <a:lnTo>
                    <a:pt x="32415" y="20403"/>
                  </a:lnTo>
                  <a:lnTo>
                    <a:pt x="32354" y="21188"/>
                  </a:lnTo>
                  <a:lnTo>
                    <a:pt x="32234" y="22033"/>
                  </a:lnTo>
                  <a:lnTo>
                    <a:pt x="32052" y="22878"/>
                  </a:lnTo>
                  <a:lnTo>
                    <a:pt x="31751" y="23783"/>
                  </a:lnTo>
                  <a:lnTo>
                    <a:pt x="31388" y="24689"/>
                  </a:lnTo>
                  <a:lnTo>
                    <a:pt x="31087" y="25172"/>
                  </a:lnTo>
                  <a:lnTo>
                    <a:pt x="30845" y="25594"/>
                  </a:lnTo>
                  <a:lnTo>
                    <a:pt x="30483" y="26017"/>
                  </a:lnTo>
                  <a:lnTo>
                    <a:pt x="30121" y="26379"/>
                  </a:lnTo>
                  <a:lnTo>
                    <a:pt x="29517" y="26922"/>
                  </a:lnTo>
                  <a:lnTo>
                    <a:pt x="28853" y="27405"/>
                  </a:lnTo>
                  <a:lnTo>
                    <a:pt x="28129" y="27827"/>
                  </a:lnTo>
                  <a:lnTo>
                    <a:pt x="27344" y="28190"/>
                  </a:lnTo>
                  <a:lnTo>
                    <a:pt x="26499" y="28491"/>
                  </a:lnTo>
                  <a:lnTo>
                    <a:pt x="25654" y="28733"/>
                  </a:lnTo>
                  <a:lnTo>
                    <a:pt x="24809" y="28914"/>
                  </a:lnTo>
                  <a:lnTo>
                    <a:pt x="23240" y="28914"/>
                  </a:lnTo>
                  <a:lnTo>
                    <a:pt x="22515" y="28854"/>
                  </a:lnTo>
                  <a:lnTo>
                    <a:pt x="21851" y="28672"/>
                  </a:lnTo>
                  <a:lnTo>
                    <a:pt x="21187" y="28491"/>
                  </a:lnTo>
                  <a:lnTo>
                    <a:pt x="20584" y="28250"/>
                  </a:lnTo>
                  <a:lnTo>
                    <a:pt x="19980" y="27948"/>
                  </a:lnTo>
                  <a:lnTo>
                    <a:pt x="19437" y="27646"/>
                  </a:lnTo>
                  <a:lnTo>
                    <a:pt x="18833" y="27284"/>
                  </a:lnTo>
                  <a:lnTo>
                    <a:pt x="18350" y="26862"/>
                  </a:lnTo>
                  <a:lnTo>
                    <a:pt x="17807" y="26439"/>
                  </a:lnTo>
                  <a:lnTo>
                    <a:pt x="17385" y="25956"/>
                  </a:lnTo>
                  <a:lnTo>
                    <a:pt x="16902" y="25413"/>
                  </a:lnTo>
                  <a:lnTo>
                    <a:pt x="16057" y="24326"/>
                  </a:lnTo>
                  <a:lnTo>
                    <a:pt x="15332" y="23119"/>
                  </a:lnTo>
                  <a:lnTo>
                    <a:pt x="14668" y="21852"/>
                  </a:lnTo>
                  <a:lnTo>
                    <a:pt x="14125" y="20524"/>
                  </a:lnTo>
                  <a:lnTo>
                    <a:pt x="13642" y="19196"/>
                  </a:lnTo>
                  <a:lnTo>
                    <a:pt x="13220" y="17868"/>
                  </a:lnTo>
                  <a:lnTo>
                    <a:pt x="12918" y="16480"/>
                  </a:lnTo>
                  <a:lnTo>
                    <a:pt x="12737" y="15212"/>
                  </a:lnTo>
                  <a:lnTo>
                    <a:pt x="12616" y="13944"/>
                  </a:lnTo>
                  <a:lnTo>
                    <a:pt x="12556" y="12737"/>
                  </a:lnTo>
                  <a:lnTo>
                    <a:pt x="12616" y="11832"/>
                  </a:lnTo>
                  <a:lnTo>
                    <a:pt x="12677" y="10987"/>
                  </a:lnTo>
                  <a:lnTo>
                    <a:pt x="12797" y="10081"/>
                  </a:lnTo>
                  <a:lnTo>
                    <a:pt x="12978" y="9236"/>
                  </a:lnTo>
                  <a:lnTo>
                    <a:pt x="13280" y="8391"/>
                  </a:lnTo>
                  <a:lnTo>
                    <a:pt x="13582" y="7546"/>
                  </a:lnTo>
                  <a:lnTo>
                    <a:pt x="14065" y="6761"/>
                  </a:lnTo>
                  <a:lnTo>
                    <a:pt x="14548" y="6037"/>
                  </a:lnTo>
                  <a:lnTo>
                    <a:pt x="15151" y="5373"/>
                  </a:lnTo>
                  <a:lnTo>
                    <a:pt x="15815" y="4769"/>
                  </a:lnTo>
                  <a:lnTo>
                    <a:pt x="16600" y="4287"/>
                  </a:lnTo>
                  <a:lnTo>
                    <a:pt x="17385" y="3804"/>
                  </a:lnTo>
                  <a:lnTo>
                    <a:pt x="18290" y="3502"/>
                  </a:lnTo>
                  <a:lnTo>
                    <a:pt x="19135" y="3200"/>
                  </a:lnTo>
                  <a:lnTo>
                    <a:pt x="20041" y="3079"/>
                  </a:lnTo>
                  <a:lnTo>
                    <a:pt x="20946" y="3019"/>
                  </a:lnTo>
                  <a:close/>
                  <a:moveTo>
                    <a:pt x="26499" y="43582"/>
                  </a:moveTo>
                  <a:lnTo>
                    <a:pt x="27465" y="43702"/>
                  </a:lnTo>
                  <a:lnTo>
                    <a:pt x="29879" y="45393"/>
                  </a:lnTo>
                  <a:lnTo>
                    <a:pt x="31932" y="46962"/>
                  </a:lnTo>
                  <a:lnTo>
                    <a:pt x="32837" y="47686"/>
                  </a:lnTo>
                  <a:lnTo>
                    <a:pt x="33682" y="48411"/>
                  </a:lnTo>
                  <a:lnTo>
                    <a:pt x="34407" y="49075"/>
                  </a:lnTo>
                  <a:lnTo>
                    <a:pt x="35010" y="49799"/>
                  </a:lnTo>
                  <a:lnTo>
                    <a:pt x="35614" y="50463"/>
                  </a:lnTo>
                  <a:lnTo>
                    <a:pt x="36097" y="51127"/>
                  </a:lnTo>
                  <a:lnTo>
                    <a:pt x="36519" y="51851"/>
                  </a:lnTo>
                  <a:lnTo>
                    <a:pt x="36821" y="52515"/>
                  </a:lnTo>
                  <a:lnTo>
                    <a:pt x="37062" y="53300"/>
                  </a:lnTo>
                  <a:lnTo>
                    <a:pt x="37244" y="54024"/>
                  </a:lnTo>
                  <a:lnTo>
                    <a:pt x="37364" y="54869"/>
                  </a:lnTo>
                  <a:lnTo>
                    <a:pt x="37425" y="55714"/>
                  </a:lnTo>
                  <a:lnTo>
                    <a:pt x="37364" y="56740"/>
                  </a:lnTo>
                  <a:lnTo>
                    <a:pt x="37183" y="57706"/>
                  </a:lnTo>
                  <a:lnTo>
                    <a:pt x="36942" y="58672"/>
                  </a:lnTo>
                  <a:lnTo>
                    <a:pt x="36519" y="59577"/>
                  </a:lnTo>
                  <a:lnTo>
                    <a:pt x="36036" y="60483"/>
                  </a:lnTo>
                  <a:lnTo>
                    <a:pt x="35493" y="61268"/>
                  </a:lnTo>
                  <a:lnTo>
                    <a:pt x="34769" y="62052"/>
                  </a:lnTo>
                  <a:lnTo>
                    <a:pt x="33984" y="62716"/>
                  </a:lnTo>
                  <a:lnTo>
                    <a:pt x="33079" y="63320"/>
                  </a:lnTo>
                  <a:lnTo>
                    <a:pt x="32113" y="63863"/>
                  </a:lnTo>
                  <a:lnTo>
                    <a:pt x="31026" y="64346"/>
                  </a:lnTo>
                  <a:lnTo>
                    <a:pt x="29819" y="64768"/>
                  </a:lnTo>
                  <a:lnTo>
                    <a:pt x="28491" y="65070"/>
                  </a:lnTo>
                  <a:lnTo>
                    <a:pt x="27103" y="65312"/>
                  </a:lnTo>
                  <a:lnTo>
                    <a:pt x="25594" y="65493"/>
                  </a:lnTo>
                  <a:lnTo>
                    <a:pt x="24024" y="65493"/>
                  </a:lnTo>
                  <a:lnTo>
                    <a:pt x="22274" y="65432"/>
                  </a:lnTo>
                  <a:lnTo>
                    <a:pt x="20523" y="65312"/>
                  </a:lnTo>
                  <a:lnTo>
                    <a:pt x="18954" y="65070"/>
                  </a:lnTo>
                  <a:lnTo>
                    <a:pt x="17445" y="64708"/>
                  </a:lnTo>
                  <a:lnTo>
                    <a:pt x="15996" y="64225"/>
                  </a:lnTo>
                  <a:lnTo>
                    <a:pt x="14668" y="63682"/>
                  </a:lnTo>
                  <a:lnTo>
                    <a:pt x="13461" y="63078"/>
                  </a:lnTo>
                  <a:lnTo>
                    <a:pt x="12375" y="62414"/>
                  </a:lnTo>
                  <a:lnTo>
                    <a:pt x="11409" y="61630"/>
                  </a:lnTo>
                  <a:lnTo>
                    <a:pt x="10504" y="60785"/>
                  </a:lnTo>
                  <a:lnTo>
                    <a:pt x="9779" y="59879"/>
                  </a:lnTo>
                  <a:lnTo>
                    <a:pt x="9176" y="58853"/>
                  </a:lnTo>
                  <a:lnTo>
                    <a:pt x="8693" y="57827"/>
                  </a:lnTo>
                  <a:lnTo>
                    <a:pt x="8451" y="57284"/>
                  </a:lnTo>
                  <a:lnTo>
                    <a:pt x="8331" y="56740"/>
                  </a:lnTo>
                  <a:lnTo>
                    <a:pt x="8210" y="56197"/>
                  </a:lnTo>
                  <a:lnTo>
                    <a:pt x="8089" y="55594"/>
                  </a:lnTo>
                  <a:lnTo>
                    <a:pt x="8029" y="54990"/>
                  </a:lnTo>
                  <a:lnTo>
                    <a:pt x="8029" y="54386"/>
                  </a:lnTo>
                  <a:lnTo>
                    <a:pt x="8089" y="53240"/>
                  </a:lnTo>
                  <a:lnTo>
                    <a:pt x="8270" y="52213"/>
                  </a:lnTo>
                  <a:lnTo>
                    <a:pt x="8572" y="51187"/>
                  </a:lnTo>
                  <a:lnTo>
                    <a:pt x="8934" y="50342"/>
                  </a:lnTo>
                  <a:lnTo>
                    <a:pt x="9417" y="49497"/>
                  </a:lnTo>
                  <a:lnTo>
                    <a:pt x="9960" y="48773"/>
                  </a:lnTo>
                  <a:lnTo>
                    <a:pt x="10564" y="48169"/>
                  </a:lnTo>
                  <a:lnTo>
                    <a:pt x="11167" y="47566"/>
                  </a:lnTo>
                  <a:lnTo>
                    <a:pt x="11831" y="47083"/>
                  </a:lnTo>
                  <a:lnTo>
                    <a:pt x="12495" y="46600"/>
                  </a:lnTo>
                  <a:lnTo>
                    <a:pt x="13159" y="46238"/>
                  </a:lnTo>
                  <a:lnTo>
                    <a:pt x="13763" y="45936"/>
                  </a:lnTo>
                  <a:lnTo>
                    <a:pt x="14910" y="45393"/>
                  </a:lnTo>
                  <a:lnTo>
                    <a:pt x="15815" y="45030"/>
                  </a:lnTo>
                  <a:lnTo>
                    <a:pt x="17324" y="44608"/>
                  </a:lnTo>
                  <a:lnTo>
                    <a:pt x="18833" y="44306"/>
                  </a:lnTo>
                  <a:lnTo>
                    <a:pt x="20342" y="44004"/>
                  </a:lnTo>
                  <a:lnTo>
                    <a:pt x="21731" y="43823"/>
                  </a:lnTo>
                  <a:lnTo>
                    <a:pt x="22998" y="43702"/>
                  </a:lnTo>
                  <a:lnTo>
                    <a:pt x="24085" y="43642"/>
                  </a:lnTo>
                  <a:lnTo>
                    <a:pt x="25413" y="43582"/>
                  </a:lnTo>
                  <a:close/>
                  <a:moveTo>
                    <a:pt x="26680" y="1"/>
                  </a:moveTo>
                  <a:lnTo>
                    <a:pt x="24749" y="61"/>
                  </a:lnTo>
                  <a:lnTo>
                    <a:pt x="22757" y="182"/>
                  </a:lnTo>
                  <a:lnTo>
                    <a:pt x="21731" y="303"/>
                  </a:lnTo>
                  <a:lnTo>
                    <a:pt x="20705" y="484"/>
                  </a:lnTo>
                  <a:lnTo>
                    <a:pt x="19678" y="665"/>
                  </a:lnTo>
                  <a:lnTo>
                    <a:pt x="18652" y="906"/>
                  </a:lnTo>
                  <a:lnTo>
                    <a:pt x="17566" y="1208"/>
                  </a:lnTo>
                  <a:lnTo>
                    <a:pt x="16540" y="1570"/>
                  </a:lnTo>
                  <a:lnTo>
                    <a:pt x="15453" y="1932"/>
                  </a:lnTo>
                  <a:lnTo>
                    <a:pt x="14427" y="2415"/>
                  </a:lnTo>
                  <a:lnTo>
                    <a:pt x="13401" y="2959"/>
                  </a:lnTo>
                  <a:lnTo>
                    <a:pt x="12375" y="3562"/>
                  </a:lnTo>
                  <a:lnTo>
                    <a:pt x="11349" y="4226"/>
                  </a:lnTo>
                  <a:lnTo>
                    <a:pt x="10383" y="5011"/>
                  </a:lnTo>
                  <a:lnTo>
                    <a:pt x="9658" y="5675"/>
                  </a:lnTo>
                  <a:lnTo>
                    <a:pt x="8994" y="6339"/>
                  </a:lnTo>
                  <a:lnTo>
                    <a:pt x="8391" y="7003"/>
                  </a:lnTo>
                  <a:lnTo>
                    <a:pt x="7848" y="7727"/>
                  </a:lnTo>
                  <a:lnTo>
                    <a:pt x="7304" y="8512"/>
                  </a:lnTo>
                  <a:lnTo>
                    <a:pt x="6821" y="9236"/>
                  </a:lnTo>
                  <a:lnTo>
                    <a:pt x="6399" y="10021"/>
                  </a:lnTo>
                  <a:lnTo>
                    <a:pt x="5976" y="10806"/>
                  </a:lnTo>
                  <a:lnTo>
                    <a:pt x="5675" y="11590"/>
                  </a:lnTo>
                  <a:lnTo>
                    <a:pt x="5373" y="12375"/>
                  </a:lnTo>
                  <a:lnTo>
                    <a:pt x="5131" y="13220"/>
                  </a:lnTo>
                  <a:lnTo>
                    <a:pt x="4950" y="14005"/>
                  </a:lnTo>
                  <a:lnTo>
                    <a:pt x="4769" y="14789"/>
                  </a:lnTo>
                  <a:lnTo>
                    <a:pt x="4648" y="15634"/>
                  </a:lnTo>
                  <a:lnTo>
                    <a:pt x="4588" y="16419"/>
                  </a:lnTo>
                  <a:lnTo>
                    <a:pt x="4588" y="17204"/>
                  </a:lnTo>
                  <a:lnTo>
                    <a:pt x="4648" y="18532"/>
                  </a:lnTo>
                  <a:lnTo>
                    <a:pt x="4830" y="19860"/>
                  </a:lnTo>
                  <a:lnTo>
                    <a:pt x="5131" y="21127"/>
                  </a:lnTo>
                  <a:lnTo>
                    <a:pt x="5554" y="22455"/>
                  </a:lnTo>
                  <a:lnTo>
                    <a:pt x="6097" y="23663"/>
                  </a:lnTo>
                  <a:lnTo>
                    <a:pt x="6821" y="24870"/>
                  </a:lnTo>
                  <a:lnTo>
                    <a:pt x="7606" y="25956"/>
                  </a:lnTo>
                  <a:lnTo>
                    <a:pt x="8512" y="26982"/>
                  </a:lnTo>
                  <a:lnTo>
                    <a:pt x="9538" y="27948"/>
                  </a:lnTo>
                  <a:lnTo>
                    <a:pt x="10081" y="28431"/>
                  </a:lnTo>
                  <a:lnTo>
                    <a:pt x="10624" y="28854"/>
                  </a:lnTo>
                  <a:lnTo>
                    <a:pt x="11228" y="29216"/>
                  </a:lnTo>
                  <a:lnTo>
                    <a:pt x="11892" y="29578"/>
                  </a:lnTo>
                  <a:lnTo>
                    <a:pt x="12556" y="29940"/>
                  </a:lnTo>
                  <a:lnTo>
                    <a:pt x="13220" y="30242"/>
                  </a:lnTo>
                  <a:lnTo>
                    <a:pt x="13944" y="30544"/>
                  </a:lnTo>
                  <a:lnTo>
                    <a:pt x="14668" y="30785"/>
                  </a:lnTo>
                  <a:lnTo>
                    <a:pt x="15453" y="30966"/>
                  </a:lnTo>
                  <a:lnTo>
                    <a:pt x="16238" y="31147"/>
                  </a:lnTo>
                  <a:lnTo>
                    <a:pt x="17083" y="31328"/>
                  </a:lnTo>
                  <a:lnTo>
                    <a:pt x="17928" y="31389"/>
                  </a:lnTo>
                  <a:lnTo>
                    <a:pt x="18773" y="31449"/>
                  </a:lnTo>
                  <a:lnTo>
                    <a:pt x="19678" y="31509"/>
                  </a:lnTo>
                  <a:lnTo>
                    <a:pt x="21067" y="31449"/>
                  </a:lnTo>
                  <a:lnTo>
                    <a:pt x="22576" y="31328"/>
                  </a:lnTo>
                  <a:lnTo>
                    <a:pt x="22576" y="31328"/>
                  </a:lnTo>
                  <a:lnTo>
                    <a:pt x="22214" y="32113"/>
                  </a:lnTo>
                  <a:lnTo>
                    <a:pt x="21972" y="32898"/>
                  </a:lnTo>
                  <a:lnTo>
                    <a:pt x="21731" y="33803"/>
                  </a:lnTo>
                  <a:lnTo>
                    <a:pt x="21670" y="34286"/>
                  </a:lnTo>
                  <a:lnTo>
                    <a:pt x="21670" y="34829"/>
                  </a:lnTo>
                  <a:lnTo>
                    <a:pt x="21731" y="35855"/>
                  </a:lnTo>
                  <a:lnTo>
                    <a:pt x="21912" y="36761"/>
                  </a:lnTo>
                  <a:lnTo>
                    <a:pt x="22214" y="37606"/>
                  </a:lnTo>
                  <a:lnTo>
                    <a:pt x="22576" y="38391"/>
                  </a:lnTo>
                  <a:lnTo>
                    <a:pt x="22998" y="39115"/>
                  </a:lnTo>
                  <a:lnTo>
                    <a:pt x="23421" y="39779"/>
                  </a:lnTo>
                  <a:lnTo>
                    <a:pt x="24387" y="41047"/>
                  </a:lnTo>
                  <a:lnTo>
                    <a:pt x="22696" y="41167"/>
                  </a:lnTo>
                  <a:lnTo>
                    <a:pt x="20765" y="41348"/>
                  </a:lnTo>
                  <a:lnTo>
                    <a:pt x="18592" y="41590"/>
                  </a:lnTo>
                  <a:lnTo>
                    <a:pt x="16298" y="41952"/>
                  </a:lnTo>
                  <a:lnTo>
                    <a:pt x="15091" y="42193"/>
                  </a:lnTo>
                  <a:lnTo>
                    <a:pt x="13944" y="42435"/>
                  </a:lnTo>
                  <a:lnTo>
                    <a:pt x="12737" y="42797"/>
                  </a:lnTo>
                  <a:lnTo>
                    <a:pt x="11530" y="43159"/>
                  </a:lnTo>
                  <a:lnTo>
                    <a:pt x="10383" y="43582"/>
                  </a:lnTo>
                  <a:lnTo>
                    <a:pt x="9236" y="44065"/>
                  </a:lnTo>
                  <a:lnTo>
                    <a:pt x="8089" y="44608"/>
                  </a:lnTo>
                  <a:lnTo>
                    <a:pt x="7003" y="45211"/>
                  </a:lnTo>
                  <a:lnTo>
                    <a:pt x="6037" y="45815"/>
                  </a:lnTo>
                  <a:lnTo>
                    <a:pt x="5192" y="46479"/>
                  </a:lnTo>
                  <a:lnTo>
                    <a:pt x="4407" y="47143"/>
                  </a:lnTo>
                  <a:lnTo>
                    <a:pt x="3683" y="47867"/>
                  </a:lnTo>
                  <a:lnTo>
                    <a:pt x="3019" y="48531"/>
                  </a:lnTo>
                  <a:lnTo>
                    <a:pt x="2415" y="49256"/>
                  </a:lnTo>
                  <a:lnTo>
                    <a:pt x="1932" y="49980"/>
                  </a:lnTo>
                  <a:lnTo>
                    <a:pt x="1510" y="50765"/>
                  </a:lnTo>
                  <a:lnTo>
                    <a:pt x="1148" y="51489"/>
                  </a:lnTo>
                  <a:lnTo>
                    <a:pt x="785" y="52213"/>
                  </a:lnTo>
                  <a:lnTo>
                    <a:pt x="544" y="52938"/>
                  </a:lnTo>
                  <a:lnTo>
                    <a:pt x="363" y="53662"/>
                  </a:lnTo>
                  <a:lnTo>
                    <a:pt x="182" y="54326"/>
                  </a:lnTo>
                  <a:lnTo>
                    <a:pt x="121" y="55050"/>
                  </a:lnTo>
                  <a:lnTo>
                    <a:pt x="61" y="55714"/>
                  </a:lnTo>
                  <a:lnTo>
                    <a:pt x="1" y="56318"/>
                  </a:lnTo>
                  <a:lnTo>
                    <a:pt x="61" y="56982"/>
                  </a:lnTo>
                  <a:lnTo>
                    <a:pt x="61" y="57586"/>
                  </a:lnTo>
                  <a:lnTo>
                    <a:pt x="182" y="58189"/>
                  </a:lnTo>
                  <a:lnTo>
                    <a:pt x="302" y="58793"/>
                  </a:lnTo>
                  <a:lnTo>
                    <a:pt x="484" y="59396"/>
                  </a:lnTo>
                  <a:lnTo>
                    <a:pt x="665" y="60000"/>
                  </a:lnTo>
                  <a:lnTo>
                    <a:pt x="906" y="60604"/>
                  </a:lnTo>
                  <a:lnTo>
                    <a:pt x="1208" y="61207"/>
                  </a:lnTo>
                  <a:lnTo>
                    <a:pt x="1510" y="61750"/>
                  </a:lnTo>
                  <a:lnTo>
                    <a:pt x="1872" y="62354"/>
                  </a:lnTo>
                  <a:lnTo>
                    <a:pt x="2294" y="62897"/>
                  </a:lnTo>
                  <a:lnTo>
                    <a:pt x="2717" y="63380"/>
                  </a:lnTo>
                  <a:lnTo>
                    <a:pt x="3200" y="63923"/>
                  </a:lnTo>
                  <a:lnTo>
                    <a:pt x="3683" y="64406"/>
                  </a:lnTo>
                  <a:lnTo>
                    <a:pt x="4286" y="64889"/>
                  </a:lnTo>
                  <a:lnTo>
                    <a:pt x="4830" y="65372"/>
                  </a:lnTo>
                  <a:lnTo>
                    <a:pt x="5494" y="65795"/>
                  </a:lnTo>
                  <a:lnTo>
                    <a:pt x="6158" y="66217"/>
                  </a:lnTo>
                  <a:lnTo>
                    <a:pt x="6821" y="66640"/>
                  </a:lnTo>
                  <a:lnTo>
                    <a:pt x="7606" y="67002"/>
                  </a:lnTo>
                  <a:lnTo>
                    <a:pt x="8391" y="67364"/>
                  </a:lnTo>
                  <a:lnTo>
                    <a:pt x="9176" y="67666"/>
                  </a:lnTo>
                  <a:lnTo>
                    <a:pt x="10021" y="67968"/>
                  </a:lnTo>
                  <a:lnTo>
                    <a:pt x="10926" y="68269"/>
                  </a:lnTo>
                  <a:lnTo>
                    <a:pt x="11892" y="68511"/>
                  </a:lnTo>
                  <a:lnTo>
                    <a:pt x="12858" y="68692"/>
                  </a:lnTo>
                  <a:lnTo>
                    <a:pt x="13884" y="68873"/>
                  </a:lnTo>
                  <a:lnTo>
                    <a:pt x="14970" y="69054"/>
                  </a:lnTo>
                  <a:lnTo>
                    <a:pt x="16057" y="69175"/>
                  </a:lnTo>
                  <a:lnTo>
                    <a:pt x="17204" y="69235"/>
                  </a:lnTo>
                  <a:lnTo>
                    <a:pt x="18350" y="69296"/>
                  </a:lnTo>
                  <a:lnTo>
                    <a:pt x="19558" y="69356"/>
                  </a:lnTo>
                  <a:lnTo>
                    <a:pt x="21006" y="69296"/>
                  </a:lnTo>
                  <a:lnTo>
                    <a:pt x="22395" y="69235"/>
                  </a:lnTo>
                  <a:lnTo>
                    <a:pt x="23783" y="69115"/>
                  </a:lnTo>
                  <a:lnTo>
                    <a:pt x="25111" y="68933"/>
                  </a:lnTo>
                  <a:lnTo>
                    <a:pt x="26379" y="68752"/>
                  </a:lnTo>
                  <a:lnTo>
                    <a:pt x="27586" y="68451"/>
                  </a:lnTo>
                  <a:lnTo>
                    <a:pt x="28793" y="68209"/>
                  </a:lnTo>
                  <a:lnTo>
                    <a:pt x="29940" y="67847"/>
                  </a:lnTo>
                  <a:lnTo>
                    <a:pt x="31026" y="67485"/>
                  </a:lnTo>
                  <a:lnTo>
                    <a:pt x="32052" y="67062"/>
                  </a:lnTo>
                  <a:lnTo>
                    <a:pt x="33079" y="66640"/>
                  </a:lnTo>
                  <a:lnTo>
                    <a:pt x="34044" y="66157"/>
                  </a:lnTo>
                  <a:lnTo>
                    <a:pt x="34950" y="65614"/>
                  </a:lnTo>
                  <a:lnTo>
                    <a:pt x="35795" y="65131"/>
                  </a:lnTo>
                  <a:lnTo>
                    <a:pt x="36640" y="64527"/>
                  </a:lnTo>
                  <a:lnTo>
                    <a:pt x="37425" y="63923"/>
                  </a:lnTo>
                  <a:lnTo>
                    <a:pt x="38149" y="63320"/>
                  </a:lnTo>
                  <a:lnTo>
                    <a:pt x="38813" y="62656"/>
                  </a:lnTo>
                  <a:lnTo>
                    <a:pt x="39477" y="62052"/>
                  </a:lnTo>
                  <a:lnTo>
                    <a:pt x="40081" y="61328"/>
                  </a:lnTo>
                  <a:lnTo>
                    <a:pt x="40624" y="60664"/>
                  </a:lnTo>
                  <a:lnTo>
                    <a:pt x="41107" y="59940"/>
                  </a:lnTo>
                  <a:lnTo>
                    <a:pt x="41529" y="59155"/>
                  </a:lnTo>
                  <a:lnTo>
                    <a:pt x="41952" y="58431"/>
                  </a:lnTo>
                  <a:lnTo>
                    <a:pt x="42314" y="57646"/>
                  </a:lnTo>
                  <a:lnTo>
                    <a:pt x="42616" y="56922"/>
                  </a:lnTo>
                  <a:lnTo>
                    <a:pt x="42917" y="56137"/>
                  </a:lnTo>
                  <a:lnTo>
                    <a:pt x="43099" y="55352"/>
                  </a:lnTo>
                  <a:lnTo>
                    <a:pt x="43280" y="54567"/>
                  </a:lnTo>
                  <a:lnTo>
                    <a:pt x="43400" y="53722"/>
                  </a:lnTo>
                  <a:lnTo>
                    <a:pt x="43461" y="52938"/>
                  </a:lnTo>
                  <a:lnTo>
                    <a:pt x="43521" y="52153"/>
                  </a:lnTo>
                  <a:lnTo>
                    <a:pt x="43461" y="51006"/>
                  </a:lnTo>
                  <a:lnTo>
                    <a:pt x="43340" y="49920"/>
                  </a:lnTo>
                  <a:lnTo>
                    <a:pt x="43159" y="48894"/>
                  </a:lnTo>
                  <a:lnTo>
                    <a:pt x="42857" y="47988"/>
                  </a:lnTo>
                  <a:lnTo>
                    <a:pt x="42555" y="47083"/>
                  </a:lnTo>
                  <a:lnTo>
                    <a:pt x="42133" y="46238"/>
                  </a:lnTo>
                  <a:lnTo>
                    <a:pt x="41710" y="45453"/>
                  </a:lnTo>
                  <a:lnTo>
                    <a:pt x="41167" y="44668"/>
                  </a:lnTo>
                  <a:lnTo>
                    <a:pt x="40624" y="43944"/>
                  </a:lnTo>
                  <a:lnTo>
                    <a:pt x="40020" y="43280"/>
                  </a:lnTo>
                  <a:lnTo>
                    <a:pt x="39417" y="42556"/>
                  </a:lnTo>
                  <a:lnTo>
                    <a:pt x="38753" y="41952"/>
                  </a:lnTo>
                  <a:lnTo>
                    <a:pt x="37364" y="40684"/>
                  </a:lnTo>
                  <a:lnTo>
                    <a:pt x="35855" y="39417"/>
                  </a:lnTo>
                  <a:lnTo>
                    <a:pt x="32596" y="36882"/>
                  </a:lnTo>
                  <a:lnTo>
                    <a:pt x="31811" y="36157"/>
                  </a:lnTo>
                  <a:lnTo>
                    <a:pt x="31388" y="35795"/>
                  </a:lnTo>
                  <a:lnTo>
                    <a:pt x="31026" y="35373"/>
                  </a:lnTo>
                  <a:lnTo>
                    <a:pt x="30725" y="34829"/>
                  </a:lnTo>
                  <a:lnTo>
                    <a:pt x="30423" y="34286"/>
                  </a:lnTo>
                  <a:lnTo>
                    <a:pt x="30302" y="33682"/>
                  </a:lnTo>
                  <a:lnTo>
                    <a:pt x="30242" y="32958"/>
                  </a:lnTo>
                  <a:lnTo>
                    <a:pt x="30302" y="32234"/>
                  </a:lnTo>
                  <a:lnTo>
                    <a:pt x="30423" y="31570"/>
                  </a:lnTo>
                  <a:lnTo>
                    <a:pt x="30725" y="30966"/>
                  </a:lnTo>
                  <a:lnTo>
                    <a:pt x="31026" y="30423"/>
                  </a:lnTo>
                  <a:lnTo>
                    <a:pt x="31449" y="29880"/>
                  </a:lnTo>
                  <a:lnTo>
                    <a:pt x="31871" y="29397"/>
                  </a:lnTo>
                  <a:lnTo>
                    <a:pt x="32777" y="28491"/>
                  </a:lnTo>
                  <a:lnTo>
                    <a:pt x="34165" y="27345"/>
                  </a:lnTo>
                  <a:lnTo>
                    <a:pt x="35553" y="26137"/>
                  </a:lnTo>
                  <a:lnTo>
                    <a:pt x="36217" y="25534"/>
                  </a:lnTo>
                  <a:lnTo>
                    <a:pt x="36881" y="24870"/>
                  </a:lnTo>
                  <a:lnTo>
                    <a:pt x="37485" y="24145"/>
                  </a:lnTo>
                  <a:lnTo>
                    <a:pt x="38028" y="23421"/>
                  </a:lnTo>
                  <a:lnTo>
                    <a:pt x="38511" y="22636"/>
                  </a:lnTo>
                  <a:lnTo>
                    <a:pt x="38994" y="21852"/>
                  </a:lnTo>
                  <a:lnTo>
                    <a:pt x="39417" y="20946"/>
                  </a:lnTo>
                  <a:lnTo>
                    <a:pt x="39718" y="19980"/>
                  </a:lnTo>
                  <a:lnTo>
                    <a:pt x="40020" y="19015"/>
                  </a:lnTo>
                  <a:lnTo>
                    <a:pt x="40262" y="17928"/>
                  </a:lnTo>
                  <a:lnTo>
                    <a:pt x="40382" y="16781"/>
                  </a:lnTo>
                  <a:lnTo>
                    <a:pt x="40382" y="15574"/>
                  </a:lnTo>
                  <a:lnTo>
                    <a:pt x="40382" y="14307"/>
                  </a:lnTo>
                  <a:lnTo>
                    <a:pt x="40201" y="13099"/>
                  </a:lnTo>
                  <a:lnTo>
                    <a:pt x="39960" y="12013"/>
                  </a:lnTo>
                  <a:lnTo>
                    <a:pt x="39718" y="10987"/>
                  </a:lnTo>
                  <a:lnTo>
                    <a:pt x="39356" y="10021"/>
                  </a:lnTo>
                  <a:lnTo>
                    <a:pt x="38934" y="9115"/>
                  </a:lnTo>
                  <a:lnTo>
                    <a:pt x="38451" y="8270"/>
                  </a:lnTo>
                  <a:lnTo>
                    <a:pt x="37968" y="7486"/>
                  </a:lnTo>
                  <a:lnTo>
                    <a:pt x="37425" y="6761"/>
                  </a:lnTo>
                  <a:lnTo>
                    <a:pt x="36881" y="6097"/>
                  </a:lnTo>
                  <a:lnTo>
                    <a:pt x="36398" y="5494"/>
                  </a:lnTo>
                  <a:lnTo>
                    <a:pt x="35855" y="4951"/>
                  </a:lnTo>
                  <a:lnTo>
                    <a:pt x="34829" y="4045"/>
                  </a:lnTo>
                  <a:lnTo>
                    <a:pt x="33924" y="3260"/>
                  </a:lnTo>
                  <a:lnTo>
                    <a:pt x="39598" y="3260"/>
                  </a:lnTo>
                  <a:lnTo>
                    <a:pt x="45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4"/>
            <p:cNvSpPr/>
            <p:nvPr/>
          </p:nvSpPr>
          <p:spPr>
            <a:xfrm>
              <a:off x="4736523" y="2360247"/>
              <a:ext cx="496500" cy="647400"/>
            </a:xfrm>
            <a:custGeom>
              <a:rect b="b" l="l" r="r" t="t"/>
              <a:pathLst>
                <a:path extrusionOk="0" fill="none" h="25896" w="19860">
                  <a:moveTo>
                    <a:pt x="17566" y="23361"/>
                  </a:moveTo>
                  <a:lnTo>
                    <a:pt x="17566" y="23361"/>
                  </a:lnTo>
                  <a:lnTo>
                    <a:pt x="17928" y="22999"/>
                  </a:lnTo>
                  <a:lnTo>
                    <a:pt x="18290" y="22576"/>
                  </a:lnTo>
                  <a:lnTo>
                    <a:pt x="18532" y="22154"/>
                  </a:lnTo>
                  <a:lnTo>
                    <a:pt x="18833" y="21671"/>
                  </a:lnTo>
                  <a:lnTo>
                    <a:pt x="19196" y="20765"/>
                  </a:lnTo>
                  <a:lnTo>
                    <a:pt x="19497" y="19860"/>
                  </a:lnTo>
                  <a:lnTo>
                    <a:pt x="19679" y="19015"/>
                  </a:lnTo>
                  <a:lnTo>
                    <a:pt x="19799" y="18170"/>
                  </a:lnTo>
                  <a:lnTo>
                    <a:pt x="19860" y="17385"/>
                  </a:lnTo>
                  <a:lnTo>
                    <a:pt x="19860" y="16721"/>
                  </a:lnTo>
                  <a:lnTo>
                    <a:pt x="19860" y="16721"/>
                  </a:lnTo>
                  <a:lnTo>
                    <a:pt x="19799" y="15453"/>
                  </a:lnTo>
                  <a:lnTo>
                    <a:pt x="19679" y="14126"/>
                  </a:lnTo>
                  <a:lnTo>
                    <a:pt x="19437" y="12737"/>
                  </a:lnTo>
                  <a:lnTo>
                    <a:pt x="19135" y="11349"/>
                  </a:lnTo>
                  <a:lnTo>
                    <a:pt x="18713" y="9961"/>
                  </a:lnTo>
                  <a:lnTo>
                    <a:pt x="18230" y="8572"/>
                  </a:lnTo>
                  <a:lnTo>
                    <a:pt x="17626" y="7184"/>
                  </a:lnTo>
                  <a:lnTo>
                    <a:pt x="16962" y="5916"/>
                  </a:lnTo>
                  <a:lnTo>
                    <a:pt x="16178" y="4709"/>
                  </a:lnTo>
                  <a:lnTo>
                    <a:pt x="15333" y="3562"/>
                  </a:lnTo>
                  <a:lnTo>
                    <a:pt x="14850" y="3019"/>
                  </a:lnTo>
                  <a:lnTo>
                    <a:pt x="14367" y="2536"/>
                  </a:lnTo>
                  <a:lnTo>
                    <a:pt x="13884" y="2114"/>
                  </a:lnTo>
                  <a:lnTo>
                    <a:pt x="13341" y="1691"/>
                  </a:lnTo>
                  <a:lnTo>
                    <a:pt x="12797" y="1329"/>
                  </a:lnTo>
                  <a:lnTo>
                    <a:pt x="12254" y="967"/>
                  </a:lnTo>
                  <a:lnTo>
                    <a:pt x="11651" y="665"/>
                  </a:lnTo>
                  <a:lnTo>
                    <a:pt x="11047" y="424"/>
                  </a:lnTo>
                  <a:lnTo>
                    <a:pt x="10383" y="242"/>
                  </a:lnTo>
                  <a:lnTo>
                    <a:pt x="9779" y="122"/>
                  </a:lnTo>
                  <a:lnTo>
                    <a:pt x="9055" y="1"/>
                  </a:lnTo>
                  <a:lnTo>
                    <a:pt x="8391" y="1"/>
                  </a:lnTo>
                  <a:lnTo>
                    <a:pt x="8391" y="1"/>
                  </a:lnTo>
                  <a:lnTo>
                    <a:pt x="7486" y="61"/>
                  </a:lnTo>
                  <a:lnTo>
                    <a:pt x="6580" y="182"/>
                  </a:lnTo>
                  <a:lnTo>
                    <a:pt x="5735" y="484"/>
                  </a:lnTo>
                  <a:lnTo>
                    <a:pt x="4830" y="786"/>
                  </a:lnTo>
                  <a:lnTo>
                    <a:pt x="4045" y="1269"/>
                  </a:lnTo>
                  <a:lnTo>
                    <a:pt x="3260" y="1751"/>
                  </a:lnTo>
                  <a:lnTo>
                    <a:pt x="2596" y="2355"/>
                  </a:lnTo>
                  <a:lnTo>
                    <a:pt x="1993" y="3019"/>
                  </a:lnTo>
                  <a:lnTo>
                    <a:pt x="1993" y="3019"/>
                  </a:lnTo>
                  <a:lnTo>
                    <a:pt x="1510" y="3743"/>
                  </a:lnTo>
                  <a:lnTo>
                    <a:pt x="1027" y="4528"/>
                  </a:lnTo>
                  <a:lnTo>
                    <a:pt x="725" y="5373"/>
                  </a:lnTo>
                  <a:lnTo>
                    <a:pt x="423" y="6218"/>
                  </a:lnTo>
                  <a:lnTo>
                    <a:pt x="242" y="7063"/>
                  </a:lnTo>
                  <a:lnTo>
                    <a:pt x="122" y="7969"/>
                  </a:lnTo>
                  <a:lnTo>
                    <a:pt x="61" y="8814"/>
                  </a:lnTo>
                  <a:lnTo>
                    <a:pt x="1" y="9719"/>
                  </a:lnTo>
                  <a:lnTo>
                    <a:pt x="1" y="9719"/>
                  </a:lnTo>
                  <a:lnTo>
                    <a:pt x="61" y="10926"/>
                  </a:lnTo>
                  <a:lnTo>
                    <a:pt x="182" y="12194"/>
                  </a:lnTo>
                  <a:lnTo>
                    <a:pt x="363" y="13462"/>
                  </a:lnTo>
                  <a:lnTo>
                    <a:pt x="665" y="14850"/>
                  </a:lnTo>
                  <a:lnTo>
                    <a:pt x="1087" y="16178"/>
                  </a:lnTo>
                  <a:lnTo>
                    <a:pt x="1570" y="17506"/>
                  </a:lnTo>
                  <a:lnTo>
                    <a:pt x="2113" y="18834"/>
                  </a:lnTo>
                  <a:lnTo>
                    <a:pt x="2777" y="20101"/>
                  </a:lnTo>
                  <a:lnTo>
                    <a:pt x="3502" y="21308"/>
                  </a:lnTo>
                  <a:lnTo>
                    <a:pt x="4347" y="22395"/>
                  </a:lnTo>
                  <a:lnTo>
                    <a:pt x="4830" y="22938"/>
                  </a:lnTo>
                  <a:lnTo>
                    <a:pt x="5252" y="23421"/>
                  </a:lnTo>
                  <a:lnTo>
                    <a:pt x="5795" y="23844"/>
                  </a:lnTo>
                  <a:lnTo>
                    <a:pt x="6278" y="24266"/>
                  </a:lnTo>
                  <a:lnTo>
                    <a:pt x="6882" y="24628"/>
                  </a:lnTo>
                  <a:lnTo>
                    <a:pt x="7425" y="24930"/>
                  </a:lnTo>
                  <a:lnTo>
                    <a:pt x="8029" y="25232"/>
                  </a:lnTo>
                  <a:lnTo>
                    <a:pt x="8632" y="25473"/>
                  </a:lnTo>
                  <a:lnTo>
                    <a:pt x="9296" y="25654"/>
                  </a:lnTo>
                  <a:lnTo>
                    <a:pt x="9960" y="25836"/>
                  </a:lnTo>
                  <a:lnTo>
                    <a:pt x="10685" y="25896"/>
                  </a:lnTo>
                  <a:lnTo>
                    <a:pt x="11409" y="25896"/>
                  </a:lnTo>
                  <a:lnTo>
                    <a:pt x="11409" y="25896"/>
                  </a:lnTo>
                  <a:lnTo>
                    <a:pt x="12254" y="25896"/>
                  </a:lnTo>
                  <a:lnTo>
                    <a:pt x="13099" y="25715"/>
                  </a:lnTo>
                  <a:lnTo>
                    <a:pt x="13944" y="25473"/>
                  </a:lnTo>
                  <a:lnTo>
                    <a:pt x="14789" y="25172"/>
                  </a:lnTo>
                  <a:lnTo>
                    <a:pt x="15574" y="24809"/>
                  </a:lnTo>
                  <a:lnTo>
                    <a:pt x="16298" y="24387"/>
                  </a:lnTo>
                  <a:lnTo>
                    <a:pt x="16962" y="23904"/>
                  </a:lnTo>
                  <a:lnTo>
                    <a:pt x="17566" y="2336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4"/>
            <p:cNvSpPr/>
            <p:nvPr/>
          </p:nvSpPr>
          <p:spPr>
            <a:xfrm>
              <a:off x="4623348" y="3374326"/>
              <a:ext cx="734925" cy="547800"/>
            </a:xfrm>
            <a:custGeom>
              <a:rect b="b" l="l" r="r" t="t"/>
              <a:pathLst>
                <a:path extrusionOk="0" fill="none" h="21912" w="29397">
                  <a:moveTo>
                    <a:pt x="19437" y="121"/>
                  </a:moveTo>
                  <a:lnTo>
                    <a:pt x="19437" y="121"/>
                  </a:lnTo>
                  <a:lnTo>
                    <a:pt x="18471" y="1"/>
                  </a:lnTo>
                  <a:lnTo>
                    <a:pt x="17385" y="1"/>
                  </a:lnTo>
                  <a:lnTo>
                    <a:pt x="17385" y="1"/>
                  </a:lnTo>
                  <a:lnTo>
                    <a:pt x="16057" y="61"/>
                  </a:lnTo>
                  <a:lnTo>
                    <a:pt x="14970" y="121"/>
                  </a:lnTo>
                  <a:lnTo>
                    <a:pt x="13703" y="242"/>
                  </a:lnTo>
                  <a:lnTo>
                    <a:pt x="12314" y="423"/>
                  </a:lnTo>
                  <a:lnTo>
                    <a:pt x="10805" y="725"/>
                  </a:lnTo>
                  <a:lnTo>
                    <a:pt x="9296" y="1027"/>
                  </a:lnTo>
                  <a:lnTo>
                    <a:pt x="7787" y="1449"/>
                  </a:lnTo>
                  <a:lnTo>
                    <a:pt x="7787" y="1449"/>
                  </a:lnTo>
                  <a:lnTo>
                    <a:pt x="6882" y="1812"/>
                  </a:lnTo>
                  <a:lnTo>
                    <a:pt x="5735" y="2355"/>
                  </a:lnTo>
                  <a:lnTo>
                    <a:pt x="5131" y="2657"/>
                  </a:lnTo>
                  <a:lnTo>
                    <a:pt x="4467" y="3019"/>
                  </a:lnTo>
                  <a:lnTo>
                    <a:pt x="3803" y="3502"/>
                  </a:lnTo>
                  <a:lnTo>
                    <a:pt x="3139" y="3985"/>
                  </a:lnTo>
                  <a:lnTo>
                    <a:pt x="2536" y="4588"/>
                  </a:lnTo>
                  <a:lnTo>
                    <a:pt x="1932" y="5192"/>
                  </a:lnTo>
                  <a:lnTo>
                    <a:pt x="1389" y="5916"/>
                  </a:lnTo>
                  <a:lnTo>
                    <a:pt x="906" y="6761"/>
                  </a:lnTo>
                  <a:lnTo>
                    <a:pt x="544" y="7606"/>
                  </a:lnTo>
                  <a:lnTo>
                    <a:pt x="242" y="8632"/>
                  </a:lnTo>
                  <a:lnTo>
                    <a:pt x="61" y="9659"/>
                  </a:lnTo>
                  <a:lnTo>
                    <a:pt x="1" y="10805"/>
                  </a:lnTo>
                  <a:lnTo>
                    <a:pt x="1" y="10805"/>
                  </a:lnTo>
                  <a:lnTo>
                    <a:pt x="1" y="11409"/>
                  </a:lnTo>
                  <a:lnTo>
                    <a:pt x="61" y="12013"/>
                  </a:lnTo>
                  <a:lnTo>
                    <a:pt x="182" y="12616"/>
                  </a:lnTo>
                  <a:lnTo>
                    <a:pt x="303" y="13159"/>
                  </a:lnTo>
                  <a:lnTo>
                    <a:pt x="423" y="13703"/>
                  </a:lnTo>
                  <a:lnTo>
                    <a:pt x="665" y="14246"/>
                  </a:lnTo>
                  <a:lnTo>
                    <a:pt x="1148" y="15272"/>
                  </a:lnTo>
                  <a:lnTo>
                    <a:pt x="1751" y="16298"/>
                  </a:lnTo>
                  <a:lnTo>
                    <a:pt x="2476" y="17204"/>
                  </a:lnTo>
                  <a:lnTo>
                    <a:pt x="3381" y="18049"/>
                  </a:lnTo>
                  <a:lnTo>
                    <a:pt x="4347" y="18833"/>
                  </a:lnTo>
                  <a:lnTo>
                    <a:pt x="5433" y="19497"/>
                  </a:lnTo>
                  <a:lnTo>
                    <a:pt x="6640" y="20101"/>
                  </a:lnTo>
                  <a:lnTo>
                    <a:pt x="7968" y="20644"/>
                  </a:lnTo>
                  <a:lnTo>
                    <a:pt x="9417" y="21127"/>
                  </a:lnTo>
                  <a:lnTo>
                    <a:pt x="10926" y="21489"/>
                  </a:lnTo>
                  <a:lnTo>
                    <a:pt x="12495" y="21731"/>
                  </a:lnTo>
                  <a:lnTo>
                    <a:pt x="14246" y="21851"/>
                  </a:lnTo>
                  <a:lnTo>
                    <a:pt x="15996" y="21912"/>
                  </a:lnTo>
                  <a:lnTo>
                    <a:pt x="15996" y="21912"/>
                  </a:lnTo>
                  <a:lnTo>
                    <a:pt x="17566" y="21912"/>
                  </a:lnTo>
                  <a:lnTo>
                    <a:pt x="19075" y="21731"/>
                  </a:lnTo>
                  <a:lnTo>
                    <a:pt x="20463" y="21489"/>
                  </a:lnTo>
                  <a:lnTo>
                    <a:pt x="21791" y="21187"/>
                  </a:lnTo>
                  <a:lnTo>
                    <a:pt x="22998" y="20765"/>
                  </a:lnTo>
                  <a:lnTo>
                    <a:pt x="24085" y="20282"/>
                  </a:lnTo>
                  <a:lnTo>
                    <a:pt x="25051" y="19739"/>
                  </a:lnTo>
                  <a:lnTo>
                    <a:pt x="25956" y="19135"/>
                  </a:lnTo>
                  <a:lnTo>
                    <a:pt x="26741" y="18471"/>
                  </a:lnTo>
                  <a:lnTo>
                    <a:pt x="27465" y="17687"/>
                  </a:lnTo>
                  <a:lnTo>
                    <a:pt x="28008" y="16902"/>
                  </a:lnTo>
                  <a:lnTo>
                    <a:pt x="28491" y="15996"/>
                  </a:lnTo>
                  <a:lnTo>
                    <a:pt x="28914" y="15091"/>
                  </a:lnTo>
                  <a:lnTo>
                    <a:pt x="29155" y="14125"/>
                  </a:lnTo>
                  <a:lnTo>
                    <a:pt x="29336" y="13159"/>
                  </a:lnTo>
                  <a:lnTo>
                    <a:pt x="29397" y="12133"/>
                  </a:lnTo>
                  <a:lnTo>
                    <a:pt x="29397" y="12133"/>
                  </a:lnTo>
                  <a:lnTo>
                    <a:pt x="29336" y="11288"/>
                  </a:lnTo>
                  <a:lnTo>
                    <a:pt x="29216" y="10443"/>
                  </a:lnTo>
                  <a:lnTo>
                    <a:pt x="29034" y="9719"/>
                  </a:lnTo>
                  <a:lnTo>
                    <a:pt x="28793" y="8934"/>
                  </a:lnTo>
                  <a:lnTo>
                    <a:pt x="28491" y="8270"/>
                  </a:lnTo>
                  <a:lnTo>
                    <a:pt x="28069" y="7546"/>
                  </a:lnTo>
                  <a:lnTo>
                    <a:pt x="27586" y="6882"/>
                  </a:lnTo>
                  <a:lnTo>
                    <a:pt x="26982" y="6218"/>
                  </a:lnTo>
                  <a:lnTo>
                    <a:pt x="26379" y="5494"/>
                  </a:lnTo>
                  <a:lnTo>
                    <a:pt x="25654" y="4830"/>
                  </a:lnTo>
                  <a:lnTo>
                    <a:pt x="24809" y="4105"/>
                  </a:lnTo>
                  <a:lnTo>
                    <a:pt x="23904" y="3381"/>
                  </a:lnTo>
                  <a:lnTo>
                    <a:pt x="21851" y="1812"/>
                  </a:lnTo>
                  <a:lnTo>
                    <a:pt x="19437" y="12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4"/>
            <p:cNvSpPr/>
            <p:nvPr/>
          </p:nvSpPr>
          <p:spPr>
            <a:xfrm>
              <a:off x="4422648" y="2284800"/>
              <a:ext cx="1134825" cy="1733900"/>
            </a:xfrm>
            <a:custGeom>
              <a:rect b="b" l="l" r="r" t="t"/>
              <a:pathLst>
                <a:path extrusionOk="0" fill="none" h="69356" w="45393">
                  <a:moveTo>
                    <a:pt x="33924" y="3260"/>
                  </a:moveTo>
                  <a:lnTo>
                    <a:pt x="33924" y="3260"/>
                  </a:lnTo>
                  <a:lnTo>
                    <a:pt x="34829" y="4045"/>
                  </a:lnTo>
                  <a:lnTo>
                    <a:pt x="35855" y="4951"/>
                  </a:lnTo>
                  <a:lnTo>
                    <a:pt x="36398" y="5494"/>
                  </a:lnTo>
                  <a:lnTo>
                    <a:pt x="36881" y="6097"/>
                  </a:lnTo>
                  <a:lnTo>
                    <a:pt x="37425" y="6761"/>
                  </a:lnTo>
                  <a:lnTo>
                    <a:pt x="37968" y="7486"/>
                  </a:lnTo>
                  <a:lnTo>
                    <a:pt x="38451" y="8270"/>
                  </a:lnTo>
                  <a:lnTo>
                    <a:pt x="38934" y="9115"/>
                  </a:lnTo>
                  <a:lnTo>
                    <a:pt x="39356" y="10021"/>
                  </a:lnTo>
                  <a:lnTo>
                    <a:pt x="39718" y="10987"/>
                  </a:lnTo>
                  <a:lnTo>
                    <a:pt x="39960" y="12013"/>
                  </a:lnTo>
                  <a:lnTo>
                    <a:pt x="40201" y="13099"/>
                  </a:lnTo>
                  <a:lnTo>
                    <a:pt x="40382" y="14307"/>
                  </a:lnTo>
                  <a:lnTo>
                    <a:pt x="40382" y="15574"/>
                  </a:lnTo>
                  <a:lnTo>
                    <a:pt x="40382" y="15574"/>
                  </a:lnTo>
                  <a:lnTo>
                    <a:pt x="40382" y="16781"/>
                  </a:lnTo>
                  <a:lnTo>
                    <a:pt x="40262" y="17928"/>
                  </a:lnTo>
                  <a:lnTo>
                    <a:pt x="40020" y="19015"/>
                  </a:lnTo>
                  <a:lnTo>
                    <a:pt x="39718" y="19980"/>
                  </a:lnTo>
                  <a:lnTo>
                    <a:pt x="39417" y="20946"/>
                  </a:lnTo>
                  <a:lnTo>
                    <a:pt x="38994" y="21852"/>
                  </a:lnTo>
                  <a:lnTo>
                    <a:pt x="38511" y="22636"/>
                  </a:lnTo>
                  <a:lnTo>
                    <a:pt x="38028" y="23421"/>
                  </a:lnTo>
                  <a:lnTo>
                    <a:pt x="37485" y="24145"/>
                  </a:lnTo>
                  <a:lnTo>
                    <a:pt x="36881" y="24870"/>
                  </a:lnTo>
                  <a:lnTo>
                    <a:pt x="36217" y="25534"/>
                  </a:lnTo>
                  <a:lnTo>
                    <a:pt x="35553" y="26137"/>
                  </a:lnTo>
                  <a:lnTo>
                    <a:pt x="34165" y="27345"/>
                  </a:lnTo>
                  <a:lnTo>
                    <a:pt x="32777" y="28491"/>
                  </a:lnTo>
                  <a:lnTo>
                    <a:pt x="32777" y="28491"/>
                  </a:lnTo>
                  <a:lnTo>
                    <a:pt x="31871" y="29397"/>
                  </a:lnTo>
                  <a:lnTo>
                    <a:pt x="31449" y="29880"/>
                  </a:lnTo>
                  <a:lnTo>
                    <a:pt x="31026" y="30423"/>
                  </a:lnTo>
                  <a:lnTo>
                    <a:pt x="30725" y="30966"/>
                  </a:lnTo>
                  <a:lnTo>
                    <a:pt x="30423" y="31570"/>
                  </a:lnTo>
                  <a:lnTo>
                    <a:pt x="30302" y="32234"/>
                  </a:lnTo>
                  <a:lnTo>
                    <a:pt x="30242" y="32958"/>
                  </a:lnTo>
                  <a:lnTo>
                    <a:pt x="30242" y="32958"/>
                  </a:lnTo>
                  <a:lnTo>
                    <a:pt x="30302" y="33682"/>
                  </a:lnTo>
                  <a:lnTo>
                    <a:pt x="30423" y="34286"/>
                  </a:lnTo>
                  <a:lnTo>
                    <a:pt x="30725" y="34829"/>
                  </a:lnTo>
                  <a:lnTo>
                    <a:pt x="31026" y="35373"/>
                  </a:lnTo>
                  <a:lnTo>
                    <a:pt x="31388" y="35795"/>
                  </a:lnTo>
                  <a:lnTo>
                    <a:pt x="31811" y="36157"/>
                  </a:lnTo>
                  <a:lnTo>
                    <a:pt x="32596" y="36882"/>
                  </a:lnTo>
                  <a:lnTo>
                    <a:pt x="35855" y="39417"/>
                  </a:lnTo>
                  <a:lnTo>
                    <a:pt x="35855" y="39417"/>
                  </a:lnTo>
                  <a:lnTo>
                    <a:pt x="37364" y="40684"/>
                  </a:lnTo>
                  <a:lnTo>
                    <a:pt x="38753" y="41952"/>
                  </a:lnTo>
                  <a:lnTo>
                    <a:pt x="39417" y="42556"/>
                  </a:lnTo>
                  <a:lnTo>
                    <a:pt x="40020" y="43280"/>
                  </a:lnTo>
                  <a:lnTo>
                    <a:pt x="40624" y="43944"/>
                  </a:lnTo>
                  <a:lnTo>
                    <a:pt x="41167" y="44668"/>
                  </a:lnTo>
                  <a:lnTo>
                    <a:pt x="41710" y="45453"/>
                  </a:lnTo>
                  <a:lnTo>
                    <a:pt x="42133" y="46238"/>
                  </a:lnTo>
                  <a:lnTo>
                    <a:pt x="42555" y="47083"/>
                  </a:lnTo>
                  <a:lnTo>
                    <a:pt x="42857" y="47988"/>
                  </a:lnTo>
                  <a:lnTo>
                    <a:pt x="43159" y="48894"/>
                  </a:lnTo>
                  <a:lnTo>
                    <a:pt x="43340" y="49920"/>
                  </a:lnTo>
                  <a:lnTo>
                    <a:pt x="43461" y="51006"/>
                  </a:lnTo>
                  <a:lnTo>
                    <a:pt x="43521" y="52153"/>
                  </a:lnTo>
                  <a:lnTo>
                    <a:pt x="43521" y="52153"/>
                  </a:lnTo>
                  <a:lnTo>
                    <a:pt x="43461" y="52938"/>
                  </a:lnTo>
                  <a:lnTo>
                    <a:pt x="43400" y="53722"/>
                  </a:lnTo>
                  <a:lnTo>
                    <a:pt x="43280" y="54567"/>
                  </a:lnTo>
                  <a:lnTo>
                    <a:pt x="43099" y="55352"/>
                  </a:lnTo>
                  <a:lnTo>
                    <a:pt x="42917" y="56137"/>
                  </a:lnTo>
                  <a:lnTo>
                    <a:pt x="42616" y="56922"/>
                  </a:lnTo>
                  <a:lnTo>
                    <a:pt x="42314" y="57646"/>
                  </a:lnTo>
                  <a:lnTo>
                    <a:pt x="41952" y="58431"/>
                  </a:lnTo>
                  <a:lnTo>
                    <a:pt x="41529" y="59155"/>
                  </a:lnTo>
                  <a:lnTo>
                    <a:pt x="41107" y="59940"/>
                  </a:lnTo>
                  <a:lnTo>
                    <a:pt x="40624" y="60664"/>
                  </a:lnTo>
                  <a:lnTo>
                    <a:pt x="40081" y="61328"/>
                  </a:lnTo>
                  <a:lnTo>
                    <a:pt x="39477" y="62052"/>
                  </a:lnTo>
                  <a:lnTo>
                    <a:pt x="38813" y="62656"/>
                  </a:lnTo>
                  <a:lnTo>
                    <a:pt x="38149" y="63320"/>
                  </a:lnTo>
                  <a:lnTo>
                    <a:pt x="37425" y="63923"/>
                  </a:lnTo>
                  <a:lnTo>
                    <a:pt x="36640" y="64527"/>
                  </a:lnTo>
                  <a:lnTo>
                    <a:pt x="35795" y="65131"/>
                  </a:lnTo>
                  <a:lnTo>
                    <a:pt x="34950" y="65614"/>
                  </a:lnTo>
                  <a:lnTo>
                    <a:pt x="34044" y="66157"/>
                  </a:lnTo>
                  <a:lnTo>
                    <a:pt x="33079" y="66640"/>
                  </a:lnTo>
                  <a:lnTo>
                    <a:pt x="32052" y="67062"/>
                  </a:lnTo>
                  <a:lnTo>
                    <a:pt x="31026" y="67485"/>
                  </a:lnTo>
                  <a:lnTo>
                    <a:pt x="29940" y="67847"/>
                  </a:lnTo>
                  <a:lnTo>
                    <a:pt x="28793" y="68209"/>
                  </a:lnTo>
                  <a:lnTo>
                    <a:pt x="27586" y="68451"/>
                  </a:lnTo>
                  <a:lnTo>
                    <a:pt x="26379" y="68752"/>
                  </a:lnTo>
                  <a:lnTo>
                    <a:pt x="25111" y="68933"/>
                  </a:lnTo>
                  <a:lnTo>
                    <a:pt x="23783" y="69115"/>
                  </a:lnTo>
                  <a:lnTo>
                    <a:pt x="22395" y="69235"/>
                  </a:lnTo>
                  <a:lnTo>
                    <a:pt x="21006" y="69296"/>
                  </a:lnTo>
                  <a:lnTo>
                    <a:pt x="19558" y="69356"/>
                  </a:lnTo>
                  <a:lnTo>
                    <a:pt x="19558" y="69356"/>
                  </a:lnTo>
                  <a:lnTo>
                    <a:pt x="18350" y="69296"/>
                  </a:lnTo>
                  <a:lnTo>
                    <a:pt x="17204" y="69235"/>
                  </a:lnTo>
                  <a:lnTo>
                    <a:pt x="16057" y="69175"/>
                  </a:lnTo>
                  <a:lnTo>
                    <a:pt x="14970" y="69054"/>
                  </a:lnTo>
                  <a:lnTo>
                    <a:pt x="13884" y="68873"/>
                  </a:lnTo>
                  <a:lnTo>
                    <a:pt x="12858" y="68692"/>
                  </a:lnTo>
                  <a:lnTo>
                    <a:pt x="11892" y="68511"/>
                  </a:lnTo>
                  <a:lnTo>
                    <a:pt x="10926" y="68269"/>
                  </a:lnTo>
                  <a:lnTo>
                    <a:pt x="10021" y="67968"/>
                  </a:lnTo>
                  <a:lnTo>
                    <a:pt x="9176" y="67666"/>
                  </a:lnTo>
                  <a:lnTo>
                    <a:pt x="8391" y="67364"/>
                  </a:lnTo>
                  <a:lnTo>
                    <a:pt x="7606" y="67002"/>
                  </a:lnTo>
                  <a:lnTo>
                    <a:pt x="6821" y="66640"/>
                  </a:lnTo>
                  <a:lnTo>
                    <a:pt x="6158" y="66217"/>
                  </a:lnTo>
                  <a:lnTo>
                    <a:pt x="5494" y="65795"/>
                  </a:lnTo>
                  <a:lnTo>
                    <a:pt x="4830" y="65372"/>
                  </a:lnTo>
                  <a:lnTo>
                    <a:pt x="4286" y="64889"/>
                  </a:lnTo>
                  <a:lnTo>
                    <a:pt x="3683" y="64406"/>
                  </a:lnTo>
                  <a:lnTo>
                    <a:pt x="3200" y="63923"/>
                  </a:lnTo>
                  <a:lnTo>
                    <a:pt x="2717" y="63380"/>
                  </a:lnTo>
                  <a:lnTo>
                    <a:pt x="2294" y="62897"/>
                  </a:lnTo>
                  <a:lnTo>
                    <a:pt x="1872" y="62354"/>
                  </a:lnTo>
                  <a:lnTo>
                    <a:pt x="1510" y="61750"/>
                  </a:lnTo>
                  <a:lnTo>
                    <a:pt x="1208" y="61207"/>
                  </a:lnTo>
                  <a:lnTo>
                    <a:pt x="906" y="60604"/>
                  </a:lnTo>
                  <a:lnTo>
                    <a:pt x="665" y="60000"/>
                  </a:lnTo>
                  <a:lnTo>
                    <a:pt x="484" y="59396"/>
                  </a:lnTo>
                  <a:lnTo>
                    <a:pt x="302" y="58793"/>
                  </a:lnTo>
                  <a:lnTo>
                    <a:pt x="182" y="58189"/>
                  </a:lnTo>
                  <a:lnTo>
                    <a:pt x="61" y="57586"/>
                  </a:lnTo>
                  <a:lnTo>
                    <a:pt x="61" y="56982"/>
                  </a:lnTo>
                  <a:lnTo>
                    <a:pt x="1" y="56318"/>
                  </a:lnTo>
                  <a:lnTo>
                    <a:pt x="1" y="56318"/>
                  </a:lnTo>
                  <a:lnTo>
                    <a:pt x="61" y="55714"/>
                  </a:lnTo>
                  <a:lnTo>
                    <a:pt x="121" y="55050"/>
                  </a:lnTo>
                  <a:lnTo>
                    <a:pt x="182" y="54326"/>
                  </a:lnTo>
                  <a:lnTo>
                    <a:pt x="363" y="53662"/>
                  </a:lnTo>
                  <a:lnTo>
                    <a:pt x="544" y="52938"/>
                  </a:lnTo>
                  <a:lnTo>
                    <a:pt x="785" y="52213"/>
                  </a:lnTo>
                  <a:lnTo>
                    <a:pt x="1148" y="51489"/>
                  </a:lnTo>
                  <a:lnTo>
                    <a:pt x="1510" y="50765"/>
                  </a:lnTo>
                  <a:lnTo>
                    <a:pt x="1932" y="49980"/>
                  </a:lnTo>
                  <a:lnTo>
                    <a:pt x="2415" y="49256"/>
                  </a:lnTo>
                  <a:lnTo>
                    <a:pt x="3019" y="48531"/>
                  </a:lnTo>
                  <a:lnTo>
                    <a:pt x="3683" y="47867"/>
                  </a:lnTo>
                  <a:lnTo>
                    <a:pt x="4407" y="47143"/>
                  </a:lnTo>
                  <a:lnTo>
                    <a:pt x="5192" y="46479"/>
                  </a:lnTo>
                  <a:lnTo>
                    <a:pt x="6037" y="45815"/>
                  </a:lnTo>
                  <a:lnTo>
                    <a:pt x="7003" y="45211"/>
                  </a:lnTo>
                  <a:lnTo>
                    <a:pt x="7003" y="45211"/>
                  </a:lnTo>
                  <a:lnTo>
                    <a:pt x="8089" y="44608"/>
                  </a:lnTo>
                  <a:lnTo>
                    <a:pt x="9236" y="44065"/>
                  </a:lnTo>
                  <a:lnTo>
                    <a:pt x="10383" y="43582"/>
                  </a:lnTo>
                  <a:lnTo>
                    <a:pt x="11530" y="43159"/>
                  </a:lnTo>
                  <a:lnTo>
                    <a:pt x="12737" y="42797"/>
                  </a:lnTo>
                  <a:lnTo>
                    <a:pt x="13944" y="42435"/>
                  </a:lnTo>
                  <a:lnTo>
                    <a:pt x="15091" y="42193"/>
                  </a:lnTo>
                  <a:lnTo>
                    <a:pt x="16298" y="41952"/>
                  </a:lnTo>
                  <a:lnTo>
                    <a:pt x="18592" y="41590"/>
                  </a:lnTo>
                  <a:lnTo>
                    <a:pt x="20765" y="41348"/>
                  </a:lnTo>
                  <a:lnTo>
                    <a:pt x="22696" y="41167"/>
                  </a:lnTo>
                  <a:lnTo>
                    <a:pt x="24387" y="41047"/>
                  </a:lnTo>
                  <a:lnTo>
                    <a:pt x="24387" y="41047"/>
                  </a:lnTo>
                  <a:lnTo>
                    <a:pt x="23421" y="39779"/>
                  </a:lnTo>
                  <a:lnTo>
                    <a:pt x="22998" y="39115"/>
                  </a:lnTo>
                  <a:lnTo>
                    <a:pt x="22576" y="38391"/>
                  </a:lnTo>
                  <a:lnTo>
                    <a:pt x="22214" y="37606"/>
                  </a:lnTo>
                  <a:lnTo>
                    <a:pt x="21912" y="36761"/>
                  </a:lnTo>
                  <a:lnTo>
                    <a:pt x="21731" y="35855"/>
                  </a:lnTo>
                  <a:lnTo>
                    <a:pt x="21670" y="34829"/>
                  </a:lnTo>
                  <a:lnTo>
                    <a:pt x="21670" y="34829"/>
                  </a:lnTo>
                  <a:lnTo>
                    <a:pt x="21670" y="34286"/>
                  </a:lnTo>
                  <a:lnTo>
                    <a:pt x="21731" y="33803"/>
                  </a:lnTo>
                  <a:lnTo>
                    <a:pt x="21972" y="32898"/>
                  </a:lnTo>
                  <a:lnTo>
                    <a:pt x="22214" y="32113"/>
                  </a:lnTo>
                  <a:lnTo>
                    <a:pt x="22576" y="31328"/>
                  </a:lnTo>
                  <a:lnTo>
                    <a:pt x="22576" y="31328"/>
                  </a:lnTo>
                  <a:lnTo>
                    <a:pt x="21067" y="31449"/>
                  </a:lnTo>
                  <a:lnTo>
                    <a:pt x="19678" y="31509"/>
                  </a:lnTo>
                  <a:lnTo>
                    <a:pt x="19678" y="31509"/>
                  </a:lnTo>
                  <a:lnTo>
                    <a:pt x="18773" y="31449"/>
                  </a:lnTo>
                  <a:lnTo>
                    <a:pt x="17928" y="31389"/>
                  </a:lnTo>
                  <a:lnTo>
                    <a:pt x="17083" y="31328"/>
                  </a:lnTo>
                  <a:lnTo>
                    <a:pt x="16238" y="31147"/>
                  </a:lnTo>
                  <a:lnTo>
                    <a:pt x="15453" y="30966"/>
                  </a:lnTo>
                  <a:lnTo>
                    <a:pt x="14668" y="30785"/>
                  </a:lnTo>
                  <a:lnTo>
                    <a:pt x="13944" y="30544"/>
                  </a:lnTo>
                  <a:lnTo>
                    <a:pt x="13220" y="30242"/>
                  </a:lnTo>
                  <a:lnTo>
                    <a:pt x="12556" y="29940"/>
                  </a:lnTo>
                  <a:lnTo>
                    <a:pt x="11892" y="29578"/>
                  </a:lnTo>
                  <a:lnTo>
                    <a:pt x="11228" y="29216"/>
                  </a:lnTo>
                  <a:lnTo>
                    <a:pt x="10624" y="28854"/>
                  </a:lnTo>
                  <a:lnTo>
                    <a:pt x="10081" y="28431"/>
                  </a:lnTo>
                  <a:lnTo>
                    <a:pt x="9538" y="27948"/>
                  </a:lnTo>
                  <a:lnTo>
                    <a:pt x="8512" y="26982"/>
                  </a:lnTo>
                  <a:lnTo>
                    <a:pt x="7606" y="25956"/>
                  </a:lnTo>
                  <a:lnTo>
                    <a:pt x="6821" y="24870"/>
                  </a:lnTo>
                  <a:lnTo>
                    <a:pt x="6097" y="23663"/>
                  </a:lnTo>
                  <a:lnTo>
                    <a:pt x="5554" y="22455"/>
                  </a:lnTo>
                  <a:lnTo>
                    <a:pt x="5131" y="21127"/>
                  </a:lnTo>
                  <a:lnTo>
                    <a:pt x="4830" y="19860"/>
                  </a:lnTo>
                  <a:lnTo>
                    <a:pt x="4648" y="18532"/>
                  </a:lnTo>
                  <a:lnTo>
                    <a:pt x="4588" y="17204"/>
                  </a:lnTo>
                  <a:lnTo>
                    <a:pt x="4588" y="17204"/>
                  </a:lnTo>
                  <a:lnTo>
                    <a:pt x="4588" y="16419"/>
                  </a:lnTo>
                  <a:lnTo>
                    <a:pt x="4648" y="15634"/>
                  </a:lnTo>
                  <a:lnTo>
                    <a:pt x="4769" y="14789"/>
                  </a:lnTo>
                  <a:lnTo>
                    <a:pt x="4950" y="14005"/>
                  </a:lnTo>
                  <a:lnTo>
                    <a:pt x="5131" y="13220"/>
                  </a:lnTo>
                  <a:lnTo>
                    <a:pt x="5373" y="12375"/>
                  </a:lnTo>
                  <a:lnTo>
                    <a:pt x="5675" y="11590"/>
                  </a:lnTo>
                  <a:lnTo>
                    <a:pt x="5976" y="10806"/>
                  </a:lnTo>
                  <a:lnTo>
                    <a:pt x="6399" y="10021"/>
                  </a:lnTo>
                  <a:lnTo>
                    <a:pt x="6821" y="9236"/>
                  </a:lnTo>
                  <a:lnTo>
                    <a:pt x="7304" y="8512"/>
                  </a:lnTo>
                  <a:lnTo>
                    <a:pt x="7848" y="7727"/>
                  </a:lnTo>
                  <a:lnTo>
                    <a:pt x="8391" y="7003"/>
                  </a:lnTo>
                  <a:lnTo>
                    <a:pt x="8994" y="6339"/>
                  </a:lnTo>
                  <a:lnTo>
                    <a:pt x="9658" y="5675"/>
                  </a:lnTo>
                  <a:lnTo>
                    <a:pt x="10383" y="5011"/>
                  </a:lnTo>
                  <a:lnTo>
                    <a:pt x="10383" y="5011"/>
                  </a:lnTo>
                  <a:lnTo>
                    <a:pt x="11349" y="4226"/>
                  </a:lnTo>
                  <a:lnTo>
                    <a:pt x="12375" y="3562"/>
                  </a:lnTo>
                  <a:lnTo>
                    <a:pt x="13401" y="2959"/>
                  </a:lnTo>
                  <a:lnTo>
                    <a:pt x="14427" y="2415"/>
                  </a:lnTo>
                  <a:lnTo>
                    <a:pt x="15453" y="1932"/>
                  </a:lnTo>
                  <a:lnTo>
                    <a:pt x="16540" y="1570"/>
                  </a:lnTo>
                  <a:lnTo>
                    <a:pt x="17566" y="1208"/>
                  </a:lnTo>
                  <a:lnTo>
                    <a:pt x="18652" y="906"/>
                  </a:lnTo>
                  <a:lnTo>
                    <a:pt x="19678" y="665"/>
                  </a:lnTo>
                  <a:lnTo>
                    <a:pt x="20705" y="484"/>
                  </a:lnTo>
                  <a:lnTo>
                    <a:pt x="21731" y="303"/>
                  </a:lnTo>
                  <a:lnTo>
                    <a:pt x="22757" y="182"/>
                  </a:lnTo>
                  <a:lnTo>
                    <a:pt x="24749" y="61"/>
                  </a:lnTo>
                  <a:lnTo>
                    <a:pt x="26680" y="1"/>
                  </a:lnTo>
                  <a:lnTo>
                    <a:pt x="45392" y="1"/>
                  </a:lnTo>
                  <a:lnTo>
                    <a:pt x="39598" y="3260"/>
                  </a:lnTo>
                  <a:lnTo>
                    <a:pt x="33924" y="32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4"/>
            <p:cNvSpPr/>
            <p:nvPr/>
          </p:nvSpPr>
          <p:spPr>
            <a:xfrm>
              <a:off x="3281826" y="2253125"/>
              <a:ext cx="1131800" cy="1088025"/>
            </a:xfrm>
            <a:custGeom>
              <a:rect b="b" l="l" r="r" t="t"/>
              <a:pathLst>
                <a:path extrusionOk="0" h="43521" w="45272">
                  <a:moveTo>
                    <a:pt x="21187" y="2777"/>
                  </a:moveTo>
                  <a:lnTo>
                    <a:pt x="22214" y="2837"/>
                  </a:lnTo>
                  <a:lnTo>
                    <a:pt x="23179" y="2958"/>
                  </a:lnTo>
                  <a:lnTo>
                    <a:pt x="24145" y="3199"/>
                  </a:lnTo>
                  <a:lnTo>
                    <a:pt x="25050" y="3441"/>
                  </a:lnTo>
                  <a:lnTo>
                    <a:pt x="25956" y="3803"/>
                  </a:lnTo>
                  <a:lnTo>
                    <a:pt x="26741" y="4286"/>
                  </a:lnTo>
                  <a:lnTo>
                    <a:pt x="27525" y="4769"/>
                  </a:lnTo>
                  <a:lnTo>
                    <a:pt x="28310" y="5312"/>
                  </a:lnTo>
                  <a:lnTo>
                    <a:pt x="28974" y="5916"/>
                  </a:lnTo>
                  <a:lnTo>
                    <a:pt x="29698" y="6580"/>
                  </a:lnTo>
                  <a:lnTo>
                    <a:pt x="30302" y="7304"/>
                  </a:lnTo>
                  <a:lnTo>
                    <a:pt x="30906" y="8028"/>
                  </a:lnTo>
                  <a:lnTo>
                    <a:pt x="31449" y="8873"/>
                  </a:lnTo>
                  <a:lnTo>
                    <a:pt x="31992" y="9658"/>
                  </a:lnTo>
                  <a:lnTo>
                    <a:pt x="32475" y="10564"/>
                  </a:lnTo>
                  <a:lnTo>
                    <a:pt x="32958" y="11409"/>
                  </a:lnTo>
                  <a:lnTo>
                    <a:pt x="33380" y="12314"/>
                  </a:lnTo>
                  <a:lnTo>
                    <a:pt x="33743" y="13280"/>
                  </a:lnTo>
                  <a:lnTo>
                    <a:pt x="34467" y="15151"/>
                  </a:lnTo>
                  <a:lnTo>
                    <a:pt x="35010" y="17143"/>
                  </a:lnTo>
                  <a:lnTo>
                    <a:pt x="35493" y="19074"/>
                  </a:lnTo>
                  <a:lnTo>
                    <a:pt x="35855" y="20946"/>
                  </a:lnTo>
                  <a:lnTo>
                    <a:pt x="36097" y="22757"/>
                  </a:lnTo>
                  <a:lnTo>
                    <a:pt x="36217" y="24447"/>
                  </a:lnTo>
                  <a:lnTo>
                    <a:pt x="36278" y="26076"/>
                  </a:lnTo>
                  <a:lnTo>
                    <a:pt x="36217" y="27404"/>
                  </a:lnTo>
                  <a:lnTo>
                    <a:pt x="36157" y="28732"/>
                  </a:lnTo>
                  <a:lnTo>
                    <a:pt x="35976" y="30060"/>
                  </a:lnTo>
                  <a:lnTo>
                    <a:pt x="35734" y="31328"/>
                  </a:lnTo>
                  <a:lnTo>
                    <a:pt x="35372" y="32595"/>
                  </a:lnTo>
                  <a:lnTo>
                    <a:pt x="34889" y="33803"/>
                  </a:lnTo>
                  <a:lnTo>
                    <a:pt x="34588" y="34406"/>
                  </a:lnTo>
                  <a:lnTo>
                    <a:pt x="34286" y="35010"/>
                  </a:lnTo>
                  <a:lnTo>
                    <a:pt x="33924" y="35553"/>
                  </a:lnTo>
                  <a:lnTo>
                    <a:pt x="33501" y="36157"/>
                  </a:lnTo>
                  <a:lnTo>
                    <a:pt x="33139" y="36640"/>
                  </a:lnTo>
                  <a:lnTo>
                    <a:pt x="32656" y="37183"/>
                  </a:lnTo>
                  <a:lnTo>
                    <a:pt x="32233" y="37666"/>
                  </a:lnTo>
                  <a:lnTo>
                    <a:pt x="31690" y="38088"/>
                  </a:lnTo>
                  <a:lnTo>
                    <a:pt x="31147" y="38511"/>
                  </a:lnTo>
                  <a:lnTo>
                    <a:pt x="30604" y="38873"/>
                  </a:lnTo>
                  <a:lnTo>
                    <a:pt x="30060" y="39235"/>
                  </a:lnTo>
                  <a:lnTo>
                    <a:pt x="29457" y="39537"/>
                  </a:lnTo>
                  <a:lnTo>
                    <a:pt x="28853" y="39839"/>
                  </a:lnTo>
                  <a:lnTo>
                    <a:pt x="28189" y="40080"/>
                  </a:lnTo>
                  <a:lnTo>
                    <a:pt x="27586" y="40261"/>
                  </a:lnTo>
                  <a:lnTo>
                    <a:pt x="26922" y="40442"/>
                  </a:lnTo>
                  <a:lnTo>
                    <a:pt x="26258" y="40563"/>
                  </a:lnTo>
                  <a:lnTo>
                    <a:pt x="25594" y="40684"/>
                  </a:lnTo>
                  <a:lnTo>
                    <a:pt x="24930" y="40744"/>
                  </a:lnTo>
                  <a:lnTo>
                    <a:pt x="23240" y="40744"/>
                  </a:lnTo>
                  <a:lnTo>
                    <a:pt x="22274" y="40623"/>
                  </a:lnTo>
                  <a:lnTo>
                    <a:pt x="21368" y="40382"/>
                  </a:lnTo>
                  <a:lnTo>
                    <a:pt x="20463" y="40141"/>
                  </a:lnTo>
                  <a:lnTo>
                    <a:pt x="19618" y="39778"/>
                  </a:lnTo>
                  <a:lnTo>
                    <a:pt x="18773" y="39356"/>
                  </a:lnTo>
                  <a:lnTo>
                    <a:pt x="17988" y="38873"/>
                  </a:lnTo>
                  <a:lnTo>
                    <a:pt x="17204" y="38330"/>
                  </a:lnTo>
                  <a:lnTo>
                    <a:pt x="16479" y="37726"/>
                  </a:lnTo>
                  <a:lnTo>
                    <a:pt x="15815" y="37062"/>
                  </a:lnTo>
                  <a:lnTo>
                    <a:pt x="15151" y="36338"/>
                  </a:lnTo>
                  <a:lnTo>
                    <a:pt x="14548" y="35613"/>
                  </a:lnTo>
                  <a:lnTo>
                    <a:pt x="13944" y="34829"/>
                  </a:lnTo>
                  <a:lnTo>
                    <a:pt x="13401" y="33984"/>
                  </a:lnTo>
                  <a:lnTo>
                    <a:pt x="12918" y="33139"/>
                  </a:lnTo>
                  <a:lnTo>
                    <a:pt x="12435" y="32233"/>
                  </a:lnTo>
                  <a:lnTo>
                    <a:pt x="11952" y="31328"/>
                  </a:lnTo>
                  <a:lnTo>
                    <a:pt x="11530" y="30362"/>
                  </a:lnTo>
                  <a:lnTo>
                    <a:pt x="10805" y="28430"/>
                  </a:lnTo>
                  <a:lnTo>
                    <a:pt x="10202" y="26499"/>
                  </a:lnTo>
                  <a:lnTo>
                    <a:pt x="9719" y="24507"/>
                  </a:lnTo>
                  <a:lnTo>
                    <a:pt x="9296" y="22515"/>
                  </a:lnTo>
                  <a:lnTo>
                    <a:pt x="9055" y="20584"/>
                  </a:lnTo>
                  <a:lnTo>
                    <a:pt x="8874" y="18712"/>
                  </a:lnTo>
                  <a:lnTo>
                    <a:pt x="8813" y="16962"/>
                  </a:lnTo>
                  <a:lnTo>
                    <a:pt x="8874" y="15513"/>
                  </a:lnTo>
                  <a:lnTo>
                    <a:pt x="8994" y="14065"/>
                  </a:lnTo>
                  <a:lnTo>
                    <a:pt x="9236" y="12616"/>
                  </a:lnTo>
                  <a:lnTo>
                    <a:pt x="9357" y="11891"/>
                  </a:lnTo>
                  <a:lnTo>
                    <a:pt x="9598" y="11167"/>
                  </a:lnTo>
                  <a:lnTo>
                    <a:pt x="9839" y="10443"/>
                  </a:lnTo>
                  <a:lnTo>
                    <a:pt x="10141" y="9779"/>
                  </a:lnTo>
                  <a:lnTo>
                    <a:pt x="10443" y="9055"/>
                  </a:lnTo>
                  <a:lnTo>
                    <a:pt x="10866" y="8391"/>
                  </a:lnTo>
                  <a:lnTo>
                    <a:pt x="11288" y="7787"/>
                  </a:lnTo>
                  <a:lnTo>
                    <a:pt x="11831" y="7123"/>
                  </a:lnTo>
                  <a:lnTo>
                    <a:pt x="12375" y="6519"/>
                  </a:lnTo>
                  <a:lnTo>
                    <a:pt x="13039" y="5916"/>
                  </a:lnTo>
                  <a:lnTo>
                    <a:pt x="13884" y="5191"/>
                  </a:lnTo>
                  <a:lnTo>
                    <a:pt x="14789" y="4588"/>
                  </a:lnTo>
                  <a:lnTo>
                    <a:pt x="15755" y="4045"/>
                  </a:lnTo>
                  <a:lnTo>
                    <a:pt x="16781" y="3622"/>
                  </a:lnTo>
                  <a:lnTo>
                    <a:pt x="17868" y="3260"/>
                  </a:lnTo>
                  <a:lnTo>
                    <a:pt x="18954" y="3018"/>
                  </a:lnTo>
                  <a:lnTo>
                    <a:pt x="20041" y="2837"/>
                  </a:lnTo>
                  <a:lnTo>
                    <a:pt x="21187" y="2777"/>
                  </a:lnTo>
                  <a:close/>
                  <a:moveTo>
                    <a:pt x="22274" y="0"/>
                  </a:moveTo>
                  <a:lnTo>
                    <a:pt x="21006" y="121"/>
                  </a:lnTo>
                  <a:lnTo>
                    <a:pt x="19799" y="242"/>
                  </a:lnTo>
                  <a:lnTo>
                    <a:pt x="18592" y="423"/>
                  </a:lnTo>
                  <a:lnTo>
                    <a:pt x="17385" y="725"/>
                  </a:lnTo>
                  <a:lnTo>
                    <a:pt x="16238" y="1026"/>
                  </a:lnTo>
                  <a:lnTo>
                    <a:pt x="15151" y="1328"/>
                  </a:lnTo>
                  <a:lnTo>
                    <a:pt x="14065" y="1751"/>
                  </a:lnTo>
                  <a:lnTo>
                    <a:pt x="12978" y="2234"/>
                  </a:lnTo>
                  <a:lnTo>
                    <a:pt x="11952" y="2717"/>
                  </a:lnTo>
                  <a:lnTo>
                    <a:pt x="10986" y="3260"/>
                  </a:lnTo>
                  <a:lnTo>
                    <a:pt x="10021" y="3803"/>
                  </a:lnTo>
                  <a:lnTo>
                    <a:pt x="9115" y="4467"/>
                  </a:lnTo>
                  <a:lnTo>
                    <a:pt x="8270" y="5131"/>
                  </a:lnTo>
                  <a:lnTo>
                    <a:pt x="7425" y="5795"/>
                  </a:lnTo>
                  <a:lnTo>
                    <a:pt x="6580" y="6580"/>
                  </a:lnTo>
                  <a:lnTo>
                    <a:pt x="5856" y="7304"/>
                  </a:lnTo>
                  <a:lnTo>
                    <a:pt x="5131" y="8149"/>
                  </a:lnTo>
                  <a:lnTo>
                    <a:pt x="4467" y="8994"/>
                  </a:lnTo>
                  <a:lnTo>
                    <a:pt x="3803" y="9839"/>
                  </a:lnTo>
                  <a:lnTo>
                    <a:pt x="3260" y="10745"/>
                  </a:lnTo>
                  <a:lnTo>
                    <a:pt x="2717" y="11650"/>
                  </a:lnTo>
                  <a:lnTo>
                    <a:pt x="2174" y="12616"/>
                  </a:lnTo>
                  <a:lnTo>
                    <a:pt x="1751" y="13582"/>
                  </a:lnTo>
                  <a:lnTo>
                    <a:pt x="1329" y="14608"/>
                  </a:lnTo>
                  <a:lnTo>
                    <a:pt x="1027" y="15574"/>
                  </a:lnTo>
                  <a:lnTo>
                    <a:pt x="725" y="16660"/>
                  </a:lnTo>
                  <a:lnTo>
                    <a:pt x="483" y="17686"/>
                  </a:lnTo>
                  <a:lnTo>
                    <a:pt x="242" y="18773"/>
                  </a:lnTo>
                  <a:lnTo>
                    <a:pt x="121" y="19859"/>
                  </a:lnTo>
                  <a:lnTo>
                    <a:pt x="61" y="20946"/>
                  </a:lnTo>
                  <a:lnTo>
                    <a:pt x="1" y="22032"/>
                  </a:lnTo>
                  <a:lnTo>
                    <a:pt x="61" y="22998"/>
                  </a:lnTo>
                  <a:lnTo>
                    <a:pt x="121" y="23964"/>
                  </a:lnTo>
                  <a:lnTo>
                    <a:pt x="242" y="24930"/>
                  </a:lnTo>
                  <a:lnTo>
                    <a:pt x="363" y="25895"/>
                  </a:lnTo>
                  <a:lnTo>
                    <a:pt x="604" y="26861"/>
                  </a:lnTo>
                  <a:lnTo>
                    <a:pt x="846" y="27827"/>
                  </a:lnTo>
                  <a:lnTo>
                    <a:pt x="1087" y="28732"/>
                  </a:lnTo>
                  <a:lnTo>
                    <a:pt x="1449" y="29698"/>
                  </a:lnTo>
                  <a:lnTo>
                    <a:pt x="1811" y="30603"/>
                  </a:lnTo>
                  <a:lnTo>
                    <a:pt x="2234" y="31509"/>
                  </a:lnTo>
                  <a:lnTo>
                    <a:pt x="2717" y="32414"/>
                  </a:lnTo>
                  <a:lnTo>
                    <a:pt x="3200" y="33320"/>
                  </a:lnTo>
                  <a:lnTo>
                    <a:pt x="3743" y="34165"/>
                  </a:lnTo>
                  <a:lnTo>
                    <a:pt x="4347" y="35010"/>
                  </a:lnTo>
                  <a:lnTo>
                    <a:pt x="5011" y="35795"/>
                  </a:lnTo>
                  <a:lnTo>
                    <a:pt x="5675" y="36579"/>
                  </a:lnTo>
                  <a:lnTo>
                    <a:pt x="6399" y="37364"/>
                  </a:lnTo>
                  <a:lnTo>
                    <a:pt x="7184" y="38088"/>
                  </a:lnTo>
                  <a:lnTo>
                    <a:pt x="7968" y="38752"/>
                  </a:lnTo>
                  <a:lnTo>
                    <a:pt x="8813" y="39416"/>
                  </a:lnTo>
                  <a:lnTo>
                    <a:pt x="9719" y="40020"/>
                  </a:lnTo>
                  <a:lnTo>
                    <a:pt x="10624" y="40563"/>
                  </a:lnTo>
                  <a:lnTo>
                    <a:pt x="11590" y="41106"/>
                  </a:lnTo>
                  <a:lnTo>
                    <a:pt x="12616" y="41589"/>
                  </a:lnTo>
                  <a:lnTo>
                    <a:pt x="13703" y="42012"/>
                  </a:lnTo>
                  <a:lnTo>
                    <a:pt x="14789" y="42374"/>
                  </a:lnTo>
                  <a:lnTo>
                    <a:pt x="15936" y="42736"/>
                  </a:lnTo>
                  <a:lnTo>
                    <a:pt x="17083" y="42978"/>
                  </a:lnTo>
                  <a:lnTo>
                    <a:pt x="18290" y="43219"/>
                  </a:lnTo>
                  <a:lnTo>
                    <a:pt x="19558" y="43340"/>
                  </a:lnTo>
                  <a:lnTo>
                    <a:pt x="20825" y="43460"/>
                  </a:lnTo>
                  <a:lnTo>
                    <a:pt x="22153" y="43521"/>
                  </a:lnTo>
                  <a:lnTo>
                    <a:pt x="23541" y="43460"/>
                  </a:lnTo>
                  <a:lnTo>
                    <a:pt x="24869" y="43340"/>
                  </a:lnTo>
                  <a:lnTo>
                    <a:pt x="26197" y="43219"/>
                  </a:lnTo>
                  <a:lnTo>
                    <a:pt x="27405" y="42978"/>
                  </a:lnTo>
                  <a:lnTo>
                    <a:pt x="28612" y="42676"/>
                  </a:lnTo>
                  <a:lnTo>
                    <a:pt x="29819" y="42374"/>
                  </a:lnTo>
                  <a:lnTo>
                    <a:pt x="30966" y="42012"/>
                  </a:lnTo>
                  <a:lnTo>
                    <a:pt x="32052" y="41529"/>
                  </a:lnTo>
                  <a:lnTo>
                    <a:pt x="33079" y="41046"/>
                  </a:lnTo>
                  <a:lnTo>
                    <a:pt x="34105" y="40503"/>
                  </a:lnTo>
                  <a:lnTo>
                    <a:pt x="35070" y="39959"/>
                  </a:lnTo>
                  <a:lnTo>
                    <a:pt x="35976" y="39356"/>
                  </a:lnTo>
                  <a:lnTo>
                    <a:pt x="36881" y="38692"/>
                  </a:lnTo>
                  <a:lnTo>
                    <a:pt x="37726" y="37968"/>
                  </a:lnTo>
                  <a:lnTo>
                    <a:pt x="38511" y="37243"/>
                  </a:lnTo>
                  <a:lnTo>
                    <a:pt x="39296" y="36459"/>
                  </a:lnTo>
                  <a:lnTo>
                    <a:pt x="39960" y="35674"/>
                  </a:lnTo>
                  <a:lnTo>
                    <a:pt x="40624" y="34829"/>
                  </a:lnTo>
                  <a:lnTo>
                    <a:pt x="41288" y="33984"/>
                  </a:lnTo>
                  <a:lnTo>
                    <a:pt x="41831" y="33139"/>
                  </a:lnTo>
                  <a:lnTo>
                    <a:pt x="42374" y="32233"/>
                  </a:lnTo>
                  <a:lnTo>
                    <a:pt x="42857" y="31267"/>
                  </a:lnTo>
                  <a:lnTo>
                    <a:pt x="43340" y="30362"/>
                  </a:lnTo>
                  <a:lnTo>
                    <a:pt x="43702" y="29396"/>
                  </a:lnTo>
                  <a:lnTo>
                    <a:pt x="44064" y="28430"/>
                  </a:lnTo>
                  <a:lnTo>
                    <a:pt x="44366" y="27465"/>
                  </a:lnTo>
                  <a:lnTo>
                    <a:pt x="44668" y="26439"/>
                  </a:lnTo>
                  <a:lnTo>
                    <a:pt x="44849" y="25473"/>
                  </a:lnTo>
                  <a:lnTo>
                    <a:pt x="45030" y="24447"/>
                  </a:lnTo>
                  <a:lnTo>
                    <a:pt x="45151" y="23420"/>
                  </a:lnTo>
                  <a:lnTo>
                    <a:pt x="45211" y="22455"/>
                  </a:lnTo>
                  <a:lnTo>
                    <a:pt x="45271" y="21429"/>
                  </a:lnTo>
                  <a:lnTo>
                    <a:pt x="45211" y="20402"/>
                  </a:lnTo>
                  <a:lnTo>
                    <a:pt x="45151" y="19376"/>
                  </a:lnTo>
                  <a:lnTo>
                    <a:pt x="45030" y="18350"/>
                  </a:lnTo>
                  <a:lnTo>
                    <a:pt x="44849" y="17324"/>
                  </a:lnTo>
                  <a:lnTo>
                    <a:pt x="44668" y="16358"/>
                  </a:lnTo>
                  <a:lnTo>
                    <a:pt x="44366" y="15332"/>
                  </a:lnTo>
                  <a:lnTo>
                    <a:pt x="44064" y="14366"/>
                  </a:lnTo>
                  <a:lnTo>
                    <a:pt x="43762" y="13461"/>
                  </a:lnTo>
                  <a:lnTo>
                    <a:pt x="43340" y="12495"/>
                  </a:lnTo>
                  <a:lnTo>
                    <a:pt x="42917" y="11590"/>
                  </a:lnTo>
                  <a:lnTo>
                    <a:pt x="42435" y="10684"/>
                  </a:lnTo>
                  <a:lnTo>
                    <a:pt x="41891" y="9779"/>
                  </a:lnTo>
                  <a:lnTo>
                    <a:pt x="41348" y="8934"/>
                  </a:lnTo>
                  <a:lnTo>
                    <a:pt x="40744" y="8149"/>
                  </a:lnTo>
                  <a:lnTo>
                    <a:pt x="40080" y="7364"/>
                  </a:lnTo>
                  <a:lnTo>
                    <a:pt x="39416" y="6580"/>
                  </a:lnTo>
                  <a:lnTo>
                    <a:pt x="38692" y="5855"/>
                  </a:lnTo>
                  <a:lnTo>
                    <a:pt x="37907" y="5131"/>
                  </a:lnTo>
                  <a:lnTo>
                    <a:pt x="37123" y="4467"/>
                  </a:lnTo>
                  <a:lnTo>
                    <a:pt x="36278" y="3863"/>
                  </a:lnTo>
                  <a:lnTo>
                    <a:pt x="35433" y="3260"/>
                  </a:lnTo>
                  <a:lnTo>
                    <a:pt x="34467" y="2717"/>
                  </a:lnTo>
                  <a:lnTo>
                    <a:pt x="33561" y="2234"/>
                  </a:lnTo>
                  <a:lnTo>
                    <a:pt x="32596" y="1811"/>
                  </a:lnTo>
                  <a:lnTo>
                    <a:pt x="31569" y="1389"/>
                  </a:lnTo>
                  <a:lnTo>
                    <a:pt x="30483" y="1026"/>
                  </a:lnTo>
                  <a:lnTo>
                    <a:pt x="29396" y="725"/>
                  </a:lnTo>
                  <a:lnTo>
                    <a:pt x="28310" y="483"/>
                  </a:lnTo>
                  <a:lnTo>
                    <a:pt x="27163" y="242"/>
                  </a:lnTo>
                  <a:lnTo>
                    <a:pt x="26016" y="121"/>
                  </a:lnTo>
                  <a:lnTo>
                    <a:pt x="24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3502146" y="2322525"/>
              <a:ext cx="686625" cy="949225"/>
            </a:xfrm>
            <a:custGeom>
              <a:rect b="b" l="l" r="r" t="t"/>
              <a:pathLst>
                <a:path extrusionOk="0" fill="none" h="37969" w="27465">
                  <a:moveTo>
                    <a:pt x="24688" y="33381"/>
                  </a:moveTo>
                  <a:lnTo>
                    <a:pt x="24688" y="33381"/>
                  </a:lnTo>
                  <a:lnTo>
                    <a:pt x="25111" y="32777"/>
                  </a:lnTo>
                  <a:lnTo>
                    <a:pt x="25473" y="32234"/>
                  </a:lnTo>
                  <a:lnTo>
                    <a:pt x="25775" y="31630"/>
                  </a:lnTo>
                  <a:lnTo>
                    <a:pt x="26076" y="31027"/>
                  </a:lnTo>
                  <a:lnTo>
                    <a:pt x="26559" y="29819"/>
                  </a:lnTo>
                  <a:lnTo>
                    <a:pt x="26921" y="28552"/>
                  </a:lnTo>
                  <a:lnTo>
                    <a:pt x="27163" y="27284"/>
                  </a:lnTo>
                  <a:lnTo>
                    <a:pt x="27344" y="25956"/>
                  </a:lnTo>
                  <a:lnTo>
                    <a:pt x="27404" y="24628"/>
                  </a:lnTo>
                  <a:lnTo>
                    <a:pt x="27465" y="23300"/>
                  </a:lnTo>
                  <a:lnTo>
                    <a:pt x="27465" y="23300"/>
                  </a:lnTo>
                  <a:lnTo>
                    <a:pt x="27404" y="21671"/>
                  </a:lnTo>
                  <a:lnTo>
                    <a:pt x="27284" y="19981"/>
                  </a:lnTo>
                  <a:lnTo>
                    <a:pt x="27042" y="18170"/>
                  </a:lnTo>
                  <a:lnTo>
                    <a:pt x="26680" y="16298"/>
                  </a:lnTo>
                  <a:lnTo>
                    <a:pt x="26197" y="14367"/>
                  </a:lnTo>
                  <a:lnTo>
                    <a:pt x="25654" y="12375"/>
                  </a:lnTo>
                  <a:lnTo>
                    <a:pt x="24930" y="10504"/>
                  </a:lnTo>
                  <a:lnTo>
                    <a:pt x="24567" y="9538"/>
                  </a:lnTo>
                  <a:lnTo>
                    <a:pt x="24145" y="8633"/>
                  </a:lnTo>
                  <a:lnTo>
                    <a:pt x="23662" y="7788"/>
                  </a:lnTo>
                  <a:lnTo>
                    <a:pt x="23179" y="6882"/>
                  </a:lnTo>
                  <a:lnTo>
                    <a:pt x="22636" y="6097"/>
                  </a:lnTo>
                  <a:lnTo>
                    <a:pt x="22093" y="5252"/>
                  </a:lnTo>
                  <a:lnTo>
                    <a:pt x="21489" y="4528"/>
                  </a:lnTo>
                  <a:lnTo>
                    <a:pt x="20885" y="3804"/>
                  </a:lnTo>
                  <a:lnTo>
                    <a:pt x="20161" y="3140"/>
                  </a:lnTo>
                  <a:lnTo>
                    <a:pt x="19497" y="2536"/>
                  </a:lnTo>
                  <a:lnTo>
                    <a:pt x="18712" y="1993"/>
                  </a:lnTo>
                  <a:lnTo>
                    <a:pt x="17928" y="1510"/>
                  </a:lnTo>
                  <a:lnTo>
                    <a:pt x="17143" y="1027"/>
                  </a:lnTo>
                  <a:lnTo>
                    <a:pt x="16237" y="665"/>
                  </a:lnTo>
                  <a:lnTo>
                    <a:pt x="15332" y="423"/>
                  </a:lnTo>
                  <a:lnTo>
                    <a:pt x="14366" y="182"/>
                  </a:lnTo>
                  <a:lnTo>
                    <a:pt x="13401" y="61"/>
                  </a:lnTo>
                  <a:lnTo>
                    <a:pt x="12374" y="1"/>
                  </a:lnTo>
                  <a:lnTo>
                    <a:pt x="12374" y="1"/>
                  </a:lnTo>
                  <a:lnTo>
                    <a:pt x="11228" y="61"/>
                  </a:lnTo>
                  <a:lnTo>
                    <a:pt x="10141" y="242"/>
                  </a:lnTo>
                  <a:lnTo>
                    <a:pt x="9055" y="484"/>
                  </a:lnTo>
                  <a:lnTo>
                    <a:pt x="7968" y="846"/>
                  </a:lnTo>
                  <a:lnTo>
                    <a:pt x="6942" y="1269"/>
                  </a:lnTo>
                  <a:lnTo>
                    <a:pt x="5976" y="1812"/>
                  </a:lnTo>
                  <a:lnTo>
                    <a:pt x="5071" y="2415"/>
                  </a:lnTo>
                  <a:lnTo>
                    <a:pt x="4226" y="3140"/>
                  </a:lnTo>
                  <a:lnTo>
                    <a:pt x="4226" y="3140"/>
                  </a:lnTo>
                  <a:lnTo>
                    <a:pt x="3562" y="3743"/>
                  </a:lnTo>
                  <a:lnTo>
                    <a:pt x="3018" y="4347"/>
                  </a:lnTo>
                  <a:lnTo>
                    <a:pt x="2475" y="5011"/>
                  </a:lnTo>
                  <a:lnTo>
                    <a:pt x="2053" y="5615"/>
                  </a:lnTo>
                  <a:lnTo>
                    <a:pt x="1630" y="6279"/>
                  </a:lnTo>
                  <a:lnTo>
                    <a:pt x="1328" y="7003"/>
                  </a:lnTo>
                  <a:lnTo>
                    <a:pt x="1026" y="7667"/>
                  </a:lnTo>
                  <a:lnTo>
                    <a:pt x="785" y="8391"/>
                  </a:lnTo>
                  <a:lnTo>
                    <a:pt x="544" y="9115"/>
                  </a:lnTo>
                  <a:lnTo>
                    <a:pt x="423" y="9840"/>
                  </a:lnTo>
                  <a:lnTo>
                    <a:pt x="181" y="11289"/>
                  </a:lnTo>
                  <a:lnTo>
                    <a:pt x="61" y="12737"/>
                  </a:lnTo>
                  <a:lnTo>
                    <a:pt x="0" y="14186"/>
                  </a:lnTo>
                  <a:lnTo>
                    <a:pt x="0" y="14186"/>
                  </a:lnTo>
                  <a:lnTo>
                    <a:pt x="61" y="15936"/>
                  </a:lnTo>
                  <a:lnTo>
                    <a:pt x="242" y="17808"/>
                  </a:lnTo>
                  <a:lnTo>
                    <a:pt x="483" y="19739"/>
                  </a:lnTo>
                  <a:lnTo>
                    <a:pt x="906" y="21731"/>
                  </a:lnTo>
                  <a:lnTo>
                    <a:pt x="1389" y="23723"/>
                  </a:lnTo>
                  <a:lnTo>
                    <a:pt x="1992" y="25654"/>
                  </a:lnTo>
                  <a:lnTo>
                    <a:pt x="2717" y="27586"/>
                  </a:lnTo>
                  <a:lnTo>
                    <a:pt x="3139" y="28552"/>
                  </a:lnTo>
                  <a:lnTo>
                    <a:pt x="3622" y="29457"/>
                  </a:lnTo>
                  <a:lnTo>
                    <a:pt x="4105" y="30363"/>
                  </a:lnTo>
                  <a:lnTo>
                    <a:pt x="4588" y="31208"/>
                  </a:lnTo>
                  <a:lnTo>
                    <a:pt x="5131" y="32053"/>
                  </a:lnTo>
                  <a:lnTo>
                    <a:pt x="5735" y="32837"/>
                  </a:lnTo>
                  <a:lnTo>
                    <a:pt x="6338" y="33562"/>
                  </a:lnTo>
                  <a:lnTo>
                    <a:pt x="7002" y="34286"/>
                  </a:lnTo>
                  <a:lnTo>
                    <a:pt x="7666" y="34950"/>
                  </a:lnTo>
                  <a:lnTo>
                    <a:pt x="8391" y="35554"/>
                  </a:lnTo>
                  <a:lnTo>
                    <a:pt x="9175" y="36097"/>
                  </a:lnTo>
                  <a:lnTo>
                    <a:pt x="9960" y="36580"/>
                  </a:lnTo>
                  <a:lnTo>
                    <a:pt x="10805" y="37002"/>
                  </a:lnTo>
                  <a:lnTo>
                    <a:pt x="11650" y="37365"/>
                  </a:lnTo>
                  <a:lnTo>
                    <a:pt x="12555" y="37606"/>
                  </a:lnTo>
                  <a:lnTo>
                    <a:pt x="13461" y="37847"/>
                  </a:lnTo>
                  <a:lnTo>
                    <a:pt x="14427" y="37968"/>
                  </a:lnTo>
                  <a:lnTo>
                    <a:pt x="15453" y="37968"/>
                  </a:lnTo>
                  <a:lnTo>
                    <a:pt x="15453" y="37968"/>
                  </a:lnTo>
                  <a:lnTo>
                    <a:pt x="16117" y="37968"/>
                  </a:lnTo>
                  <a:lnTo>
                    <a:pt x="16781" y="37908"/>
                  </a:lnTo>
                  <a:lnTo>
                    <a:pt x="17445" y="37787"/>
                  </a:lnTo>
                  <a:lnTo>
                    <a:pt x="18109" y="37666"/>
                  </a:lnTo>
                  <a:lnTo>
                    <a:pt x="18773" y="37485"/>
                  </a:lnTo>
                  <a:lnTo>
                    <a:pt x="19376" y="37304"/>
                  </a:lnTo>
                  <a:lnTo>
                    <a:pt x="20040" y="37063"/>
                  </a:lnTo>
                  <a:lnTo>
                    <a:pt x="20644" y="36761"/>
                  </a:lnTo>
                  <a:lnTo>
                    <a:pt x="21247" y="36459"/>
                  </a:lnTo>
                  <a:lnTo>
                    <a:pt x="21791" y="36097"/>
                  </a:lnTo>
                  <a:lnTo>
                    <a:pt x="22334" y="35735"/>
                  </a:lnTo>
                  <a:lnTo>
                    <a:pt x="22877" y="35312"/>
                  </a:lnTo>
                  <a:lnTo>
                    <a:pt x="23420" y="34890"/>
                  </a:lnTo>
                  <a:lnTo>
                    <a:pt x="23843" y="34407"/>
                  </a:lnTo>
                  <a:lnTo>
                    <a:pt x="24326" y="33864"/>
                  </a:lnTo>
                  <a:lnTo>
                    <a:pt x="24688" y="3338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4"/>
            <p:cNvSpPr/>
            <p:nvPr/>
          </p:nvSpPr>
          <p:spPr>
            <a:xfrm>
              <a:off x="3281826" y="2253125"/>
              <a:ext cx="1131800" cy="1088025"/>
            </a:xfrm>
            <a:custGeom>
              <a:rect b="b" l="l" r="r" t="t"/>
              <a:pathLst>
                <a:path extrusionOk="0" fill="none" h="43521" w="45272">
                  <a:moveTo>
                    <a:pt x="22153" y="43521"/>
                  </a:moveTo>
                  <a:lnTo>
                    <a:pt x="22153" y="43521"/>
                  </a:lnTo>
                  <a:lnTo>
                    <a:pt x="20825" y="43460"/>
                  </a:lnTo>
                  <a:lnTo>
                    <a:pt x="19558" y="43340"/>
                  </a:lnTo>
                  <a:lnTo>
                    <a:pt x="18290" y="43219"/>
                  </a:lnTo>
                  <a:lnTo>
                    <a:pt x="17083" y="42978"/>
                  </a:lnTo>
                  <a:lnTo>
                    <a:pt x="15936" y="42736"/>
                  </a:lnTo>
                  <a:lnTo>
                    <a:pt x="14789" y="42374"/>
                  </a:lnTo>
                  <a:lnTo>
                    <a:pt x="13703" y="42012"/>
                  </a:lnTo>
                  <a:lnTo>
                    <a:pt x="12616" y="41589"/>
                  </a:lnTo>
                  <a:lnTo>
                    <a:pt x="11590" y="41106"/>
                  </a:lnTo>
                  <a:lnTo>
                    <a:pt x="10624" y="40563"/>
                  </a:lnTo>
                  <a:lnTo>
                    <a:pt x="9719" y="40020"/>
                  </a:lnTo>
                  <a:lnTo>
                    <a:pt x="8813" y="39416"/>
                  </a:lnTo>
                  <a:lnTo>
                    <a:pt x="7968" y="38752"/>
                  </a:lnTo>
                  <a:lnTo>
                    <a:pt x="7184" y="38088"/>
                  </a:lnTo>
                  <a:lnTo>
                    <a:pt x="6399" y="37364"/>
                  </a:lnTo>
                  <a:lnTo>
                    <a:pt x="5675" y="36579"/>
                  </a:lnTo>
                  <a:lnTo>
                    <a:pt x="5011" y="35795"/>
                  </a:lnTo>
                  <a:lnTo>
                    <a:pt x="4347" y="35010"/>
                  </a:lnTo>
                  <a:lnTo>
                    <a:pt x="3743" y="34165"/>
                  </a:lnTo>
                  <a:lnTo>
                    <a:pt x="3200" y="33320"/>
                  </a:lnTo>
                  <a:lnTo>
                    <a:pt x="2717" y="32414"/>
                  </a:lnTo>
                  <a:lnTo>
                    <a:pt x="2234" y="31509"/>
                  </a:lnTo>
                  <a:lnTo>
                    <a:pt x="1811" y="30603"/>
                  </a:lnTo>
                  <a:lnTo>
                    <a:pt x="1449" y="29698"/>
                  </a:lnTo>
                  <a:lnTo>
                    <a:pt x="1087" y="28732"/>
                  </a:lnTo>
                  <a:lnTo>
                    <a:pt x="846" y="27827"/>
                  </a:lnTo>
                  <a:lnTo>
                    <a:pt x="604" y="26861"/>
                  </a:lnTo>
                  <a:lnTo>
                    <a:pt x="363" y="25895"/>
                  </a:lnTo>
                  <a:lnTo>
                    <a:pt x="242" y="24930"/>
                  </a:lnTo>
                  <a:lnTo>
                    <a:pt x="121" y="23964"/>
                  </a:lnTo>
                  <a:lnTo>
                    <a:pt x="61" y="22998"/>
                  </a:lnTo>
                  <a:lnTo>
                    <a:pt x="1" y="22032"/>
                  </a:lnTo>
                  <a:lnTo>
                    <a:pt x="1" y="22032"/>
                  </a:lnTo>
                  <a:lnTo>
                    <a:pt x="61" y="20946"/>
                  </a:lnTo>
                  <a:lnTo>
                    <a:pt x="121" y="19859"/>
                  </a:lnTo>
                  <a:lnTo>
                    <a:pt x="242" y="18773"/>
                  </a:lnTo>
                  <a:lnTo>
                    <a:pt x="483" y="17686"/>
                  </a:lnTo>
                  <a:lnTo>
                    <a:pt x="725" y="16660"/>
                  </a:lnTo>
                  <a:lnTo>
                    <a:pt x="1027" y="15574"/>
                  </a:lnTo>
                  <a:lnTo>
                    <a:pt x="1329" y="14608"/>
                  </a:lnTo>
                  <a:lnTo>
                    <a:pt x="1751" y="13582"/>
                  </a:lnTo>
                  <a:lnTo>
                    <a:pt x="2174" y="12616"/>
                  </a:lnTo>
                  <a:lnTo>
                    <a:pt x="2717" y="11650"/>
                  </a:lnTo>
                  <a:lnTo>
                    <a:pt x="3260" y="10745"/>
                  </a:lnTo>
                  <a:lnTo>
                    <a:pt x="3803" y="9839"/>
                  </a:lnTo>
                  <a:lnTo>
                    <a:pt x="4467" y="8994"/>
                  </a:lnTo>
                  <a:lnTo>
                    <a:pt x="5131" y="8149"/>
                  </a:lnTo>
                  <a:lnTo>
                    <a:pt x="5856" y="7304"/>
                  </a:lnTo>
                  <a:lnTo>
                    <a:pt x="6580" y="6580"/>
                  </a:lnTo>
                  <a:lnTo>
                    <a:pt x="7425" y="5795"/>
                  </a:lnTo>
                  <a:lnTo>
                    <a:pt x="8270" y="5131"/>
                  </a:lnTo>
                  <a:lnTo>
                    <a:pt x="9115" y="4467"/>
                  </a:lnTo>
                  <a:lnTo>
                    <a:pt x="10021" y="3803"/>
                  </a:lnTo>
                  <a:lnTo>
                    <a:pt x="10986" y="3260"/>
                  </a:lnTo>
                  <a:lnTo>
                    <a:pt x="11952" y="2717"/>
                  </a:lnTo>
                  <a:lnTo>
                    <a:pt x="12978" y="2234"/>
                  </a:lnTo>
                  <a:lnTo>
                    <a:pt x="14065" y="1751"/>
                  </a:lnTo>
                  <a:lnTo>
                    <a:pt x="15151" y="1328"/>
                  </a:lnTo>
                  <a:lnTo>
                    <a:pt x="16238" y="1026"/>
                  </a:lnTo>
                  <a:lnTo>
                    <a:pt x="17385" y="725"/>
                  </a:lnTo>
                  <a:lnTo>
                    <a:pt x="18592" y="423"/>
                  </a:lnTo>
                  <a:lnTo>
                    <a:pt x="19799" y="242"/>
                  </a:lnTo>
                  <a:lnTo>
                    <a:pt x="21006" y="121"/>
                  </a:lnTo>
                  <a:lnTo>
                    <a:pt x="22274" y="0"/>
                  </a:lnTo>
                  <a:lnTo>
                    <a:pt x="23541" y="0"/>
                  </a:lnTo>
                  <a:lnTo>
                    <a:pt x="23541" y="0"/>
                  </a:lnTo>
                  <a:lnTo>
                    <a:pt x="24809" y="0"/>
                  </a:lnTo>
                  <a:lnTo>
                    <a:pt x="26016" y="121"/>
                  </a:lnTo>
                  <a:lnTo>
                    <a:pt x="27163" y="242"/>
                  </a:lnTo>
                  <a:lnTo>
                    <a:pt x="28310" y="483"/>
                  </a:lnTo>
                  <a:lnTo>
                    <a:pt x="29396" y="725"/>
                  </a:lnTo>
                  <a:lnTo>
                    <a:pt x="30483" y="1026"/>
                  </a:lnTo>
                  <a:lnTo>
                    <a:pt x="31569" y="1389"/>
                  </a:lnTo>
                  <a:lnTo>
                    <a:pt x="32596" y="1811"/>
                  </a:lnTo>
                  <a:lnTo>
                    <a:pt x="33561" y="2234"/>
                  </a:lnTo>
                  <a:lnTo>
                    <a:pt x="34467" y="2717"/>
                  </a:lnTo>
                  <a:lnTo>
                    <a:pt x="35433" y="3260"/>
                  </a:lnTo>
                  <a:lnTo>
                    <a:pt x="36278" y="3863"/>
                  </a:lnTo>
                  <a:lnTo>
                    <a:pt x="37123" y="4467"/>
                  </a:lnTo>
                  <a:lnTo>
                    <a:pt x="37907" y="5131"/>
                  </a:lnTo>
                  <a:lnTo>
                    <a:pt x="38692" y="5855"/>
                  </a:lnTo>
                  <a:lnTo>
                    <a:pt x="39416" y="6580"/>
                  </a:lnTo>
                  <a:lnTo>
                    <a:pt x="40080" y="7364"/>
                  </a:lnTo>
                  <a:lnTo>
                    <a:pt x="40744" y="8149"/>
                  </a:lnTo>
                  <a:lnTo>
                    <a:pt x="41348" y="8934"/>
                  </a:lnTo>
                  <a:lnTo>
                    <a:pt x="41891" y="9779"/>
                  </a:lnTo>
                  <a:lnTo>
                    <a:pt x="42435" y="10684"/>
                  </a:lnTo>
                  <a:lnTo>
                    <a:pt x="42917" y="11590"/>
                  </a:lnTo>
                  <a:lnTo>
                    <a:pt x="43340" y="12495"/>
                  </a:lnTo>
                  <a:lnTo>
                    <a:pt x="43762" y="13461"/>
                  </a:lnTo>
                  <a:lnTo>
                    <a:pt x="44064" y="14366"/>
                  </a:lnTo>
                  <a:lnTo>
                    <a:pt x="44366" y="15332"/>
                  </a:lnTo>
                  <a:lnTo>
                    <a:pt x="44668" y="16358"/>
                  </a:lnTo>
                  <a:lnTo>
                    <a:pt x="44849" y="17324"/>
                  </a:lnTo>
                  <a:lnTo>
                    <a:pt x="45030" y="18350"/>
                  </a:lnTo>
                  <a:lnTo>
                    <a:pt x="45151" y="19376"/>
                  </a:lnTo>
                  <a:lnTo>
                    <a:pt x="45211" y="20402"/>
                  </a:lnTo>
                  <a:lnTo>
                    <a:pt x="45271" y="21429"/>
                  </a:lnTo>
                  <a:lnTo>
                    <a:pt x="45271" y="21429"/>
                  </a:lnTo>
                  <a:lnTo>
                    <a:pt x="45211" y="22455"/>
                  </a:lnTo>
                  <a:lnTo>
                    <a:pt x="45151" y="23420"/>
                  </a:lnTo>
                  <a:lnTo>
                    <a:pt x="45030" y="24447"/>
                  </a:lnTo>
                  <a:lnTo>
                    <a:pt x="44849" y="25473"/>
                  </a:lnTo>
                  <a:lnTo>
                    <a:pt x="44668" y="26439"/>
                  </a:lnTo>
                  <a:lnTo>
                    <a:pt x="44366" y="27465"/>
                  </a:lnTo>
                  <a:lnTo>
                    <a:pt x="44064" y="28430"/>
                  </a:lnTo>
                  <a:lnTo>
                    <a:pt x="43702" y="29396"/>
                  </a:lnTo>
                  <a:lnTo>
                    <a:pt x="43340" y="30362"/>
                  </a:lnTo>
                  <a:lnTo>
                    <a:pt x="42857" y="31267"/>
                  </a:lnTo>
                  <a:lnTo>
                    <a:pt x="42374" y="32233"/>
                  </a:lnTo>
                  <a:lnTo>
                    <a:pt x="41831" y="33139"/>
                  </a:lnTo>
                  <a:lnTo>
                    <a:pt x="41288" y="33984"/>
                  </a:lnTo>
                  <a:lnTo>
                    <a:pt x="40624" y="34829"/>
                  </a:lnTo>
                  <a:lnTo>
                    <a:pt x="39960" y="35674"/>
                  </a:lnTo>
                  <a:lnTo>
                    <a:pt x="39296" y="36459"/>
                  </a:lnTo>
                  <a:lnTo>
                    <a:pt x="38511" y="37243"/>
                  </a:lnTo>
                  <a:lnTo>
                    <a:pt x="37726" y="37968"/>
                  </a:lnTo>
                  <a:lnTo>
                    <a:pt x="36881" y="38692"/>
                  </a:lnTo>
                  <a:lnTo>
                    <a:pt x="35976" y="39356"/>
                  </a:lnTo>
                  <a:lnTo>
                    <a:pt x="35070" y="39959"/>
                  </a:lnTo>
                  <a:lnTo>
                    <a:pt x="34105" y="40503"/>
                  </a:lnTo>
                  <a:lnTo>
                    <a:pt x="33079" y="41046"/>
                  </a:lnTo>
                  <a:lnTo>
                    <a:pt x="32052" y="41529"/>
                  </a:lnTo>
                  <a:lnTo>
                    <a:pt x="30966" y="42012"/>
                  </a:lnTo>
                  <a:lnTo>
                    <a:pt x="29819" y="42374"/>
                  </a:lnTo>
                  <a:lnTo>
                    <a:pt x="28612" y="42676"/>
                  </a:lnTo>
                  <a:lnTo>
                    <a:pt x="27405" y="42978"/>
                  </a:lnTo>
                  <a:lnTo>
                    <a:pt x="26197" y="43219"/>
                  </a:lnTo>
                  <a:lnTo>
                    <a:pt x="24869" y="43340"/>
                  </a:lnTo>
                  <a:lnTo>
                    <a:pt x="23541" y="43460"/>
                  </a:lnTo>
                  <a:lnTo>
                    <a:pt x="22153" y="4352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4"/>
            <p:cNvSpPr/>
            <p:nvPr/>
          </p:nvSpPr>
          <p:spPr>
            <a:xfrm>
              <a:off x="2006699" y="2253125"/>
              <a:ext cx="1131800" cy="1088025"/>
            </a:xfrm>
            <a:custGeom>
              <a:rect b="b" l="l" r="r" t="t"/>
              <a:pathLst>
                <a:path extrusionOk="0" h="43521" w="45272">
                  <a:moveTo>
                    <a:pt x="21187" y="2777"/>
                  </a:moveTo>
                  <a:lnTo>
                    <a:pt x="22213" y="2837"/>
                  </a:lnTo>
                  <a:lnTo>
                    <a:pt x="23239" y="2958"/>
                  </a:lnTo>
                  <a:lnTo>
                    <a:pt x="24145" y="3199"/>
                  </a:lnTo>
                  <a:lnTo>
                    <a:pt x="25050" y="3441"/>
                  </a:lnTo>
                  <a:lnTo>
                    <a:pt x="25956" y="3803"/>
                  </a:lnTo>
                  <a:lnTo>
                    <a:pt x="26740" y="4286"/>
                  </a:lnTo>
                  <a:lnTo>
                    <a:pt x="27525" y="4769"/>
                  </a:lnTo>
                  <a:lnTo>
                    <a:pt x="28310" y="5312"/>
                  </a:lnTo>
                  <a:lnTo>
                    <a:pt x="28974" y="5916"/>
                  </a:lnTo>
                  <a:lnTo>
                    <a:pt x="29698" y="6580"/>
                  </a:lnTo>
                  <a:lnTo>
                    <a:pt x="30302" y="7304"/>
                  </a:lnTo>
                  <a:lnTo>
                    <a:pt x="30905" y="8028"/>
                  </a:lnTo>
                  <a:lnTo>
                    <a:pt x="31449" y="8873"/>
                  </a:lnTo>
                  <a:lnTo>
                    <a:pt x="31992" y="9658"/>
                  </a:lnTo>
                  <a:lnTo>
                    <a:pt x="32475" y="10564"/>
                  </a:lnTo>
                  <a:lnTo>
                    <a:pt x="32958" y="11409"/>
                  </a:lnTo>
                  <a:lnTo>
                    <a:pt x="33380" y="12314"/>
                  </a:lnTo>
                  <a:lnTo>
                    <a:pt x="33742" y="13280"/>
                  </a:lnTo>
                  <a:lnTo>
                    <a:pt x="34467" y="15151"/>
                  </a:lnTo>
                  <a:lnTo>
                    <a:pt x="35010" y="17143"/>
                  </a:lnTo>
                  <a:lnTo>
                    <a:pt x="35493" y="19074"/>
                  </a:lnTo>
                  <a:lnTo>
                    <a:pt x="35855" y="20946"/>
                  </a:lnTo>
                  <a:lnTo>
                    <a:pt x="36096" y="22757"/>
                  </a:lnTo>
                  <a:lnTo>
                    <a:pt x="36217" y="24447"/>
                  </a:lnTo>
                  <a:lnTo>
                    <a:pt x="36277" y="26076"/>
                  </a:lnTo>
                  <a:lnTo>
                    <a:pt x="36217" y="27404"/>
                  </a:lnTo>
                  <a:lnTo>
                    <a:pt x="36157" y="28732"/>
                  </a:lnTo>
                  <a:lnTo>
                    <a:pt x="35976" y="30060"/>
                  </a:lnTo>
                  <a:lnTo>
                    <a:pt x="35734" y="31328"/>
                  </a:lnTo>
                  <a:lnTo>
                    <a:pt x="35372" y="32595"/>
                  </a:lnTo>
                  <a:lnTo>
                    <a:pt x="34889" y="33803"/>
                  </a:lnTo>
                  <a:lnTo>
                    <a:pt x="34587" y="34406"/>
                  </a:lnTo>
                  <a:lnTo>
                    <a:pt x="34286" y="35010"/>
                  </a:lnTo>
                  <a:lnTo>
                    <a:pt x="33923" y="35553"/>
                  </a:lnTo>
                  <a:lnTo>
                    <a:pt x="33561" y="36157"/>
                  </a:lnTo>
                  <a:lnTo>
                    <a:pt x="33139" y="36640"/>
                  </a:lnTo>
                  <a:lnTo>
                    <a:pt x="32716" y="37183"/>
                  </a:lnTo>
                  <a:lnTo>
                    <a:pt x="32233" y="37666"/>
                  </a:lnTo>
                  <a:lnTo>
                    <a:pt x="31690" y="38088"/>
                  </a:lnTo>
                  <a:lnTo>
                    <a:pt x="31207" y="38511"/>
                  </a:lnTo>
                  <a:lnTo>
                    <a:pt x="30603" y="38873"/>
                  </a:lnTo>
                  <a:lnTo>
                    <a:pt x="30060" y="39235"/>
                  </a:lnTo>
                  <a:lnTo>
                    <a:pt x="29457" y="39537"/>
                  </a:lnTo>
                  <a:lnTo>
                    <a:pt x="28853" y="39839"/>
                  </a:lnTo>
                  <a:lnTo>
                    <a:pt x="28189" y="40080"/>
                  </a:lnTo>
                  <a:lnTo>
                    <a:pt x="27585" y="40261"/>
                  </a:lnTo>
                  <a:lnTo>
                    <a:pt x="26921" y="40442"/>
                  </a:lnTo>
                  <a:lnTo>
                    <a:pt x="26257" y="40563"/>
                  </a:lnTo>
                  <a:lnTo>
                    <a:pt x="25594" y="40684"/>
                  </a:lnTo>
                  <a:lnTo>
                    <a:pt x="24930" y="40744"/>
                  </a:lnTo>
                  <a:lnTo>
                    <a:pt x="23239" y="40744"/>
                  </a:lnTo>
                  <a:lnTo>
                    <a:pt x="22274" y="40623"/>
                  </a:lnTo>
                  <a:lnTo>
                    <a:pt x="21368" y="40382"/>
                  </a:lnTo>
                  <a:lnTo>
                    <a:pt x="20463" y="40141"/>
                  </a:lnTo>
                  <a:lnTo>
                    <a:pt x="19618" y="39778"/>
                  </a:lnTo>
                  <a:lnTo>
                    <a:pt x="18773" y="39356"/>
                  </a:lnTo>
                  <a:lnTo>
                    <a:pt x="17988" y="38873"/>
                  </a:lnTo>
                  <a:lnTo>
                    <a:pt x="17203" y="38330"/>
                  </a:lnTo>
                  <a:lnTo>
                    <a:pt x="16479" y="37726"/>
                  </a:lnTo>
                  <a:lnTo>
                    <a:pt x="15815" y="37062"/>
                  </a:lnTo>
                  <a:lnTo>
                    <a:pt x="15151" y="36338"/>
                  </a:lnTo>
                  <a:lnTo>
                    <a:pt x="14547" y="35613"/>
                  </a:lnTo>
                  <a:lnTo>
                    <a:pt x="14004" y="34829"/>
                  </a:lnTo>
                  <a:lnTo>
                    <a:pt x="13401" y="33984"/>
                  </a:lnTo>
                  <a:lnTo>
                    <a:pt x="12918" y="33139"/>
                  </a:lnTo>
                  <a:lnTo>
                    <a:pt x="12435" y="32233"/>
                  </a:lnTo>
                  <a:lnTo>
                    <a:pt x="12012" y="31328"/>
                  </a:lnTo>
                  <a:lnTo>
                    <a:pt x="11590" y="30362"/>
                  </a:lnTo>
                  <a:lnTo>
                    <a:pt x="10805" y="28430"/>
                  </a:lnTo>
                  <a:lnTo>
                    <a:pt x="10201" y="26499"/>
                  </a:lnTo>
                  <a:lnTo>
                    <a:pt x="9719" y="24507"/>
                  </a:lnTo>
                  <a:lnTo>
                    <a:pt x="9296" y="22515"/>
                  </a:lnTo>
                  <a:lnTo>
                    <a:pt x="9055" y="20584"/>
                  </a:lnTo>
                  <a:lnTo>
                    <a:pt x="8873" y="18712"/>
                  </a:lnTo>
                  <a:lnTo>
                    <a:pt x="8813" y="16962"/>
                  </a:lnTo>
                  <a:lnTo>
                    <a:pt x="8873" y="15513"/>
                  </a:lnTo>
                  <a:lnTo>
                    <a:pt x="8994" y="14065"/>
                  </a:lnTo>
                  <a:lnTo>
                    <a:pt x="9236" y="12616"/>
                  </a:lnTo>
                  <a:lnTo>
                    <a:pt x="9417" y="11891"/>
                  </a:lnTo>
                  <a:lnTo>
                    <a:pt x="9598" y="11167"/>
                  </a:lnTo>
                  <a:lnTo>
                    <a:pt x="9839" y="10443"/>
                  </a:lnTo>
                  <a:lnTo>
                    <a:pt x="10141" y="9779"/>
                  </a:lnTo>
                  <a:lnTo>
                    <a:pt x="10443" y="9055"/>
                  </a:lnTo>
                  <a:lnTo>
                    <a:pt x="10865" y="8391"/>
                  </a:lnTo>
                  <a:lnTo>
                    <a:pt x="11288" y="7787"/>
                  </a:lnTo>
                  <a:lnTo>
                    <a:pt x="11831" y="7123"/>
                  </a:lnTo>
                  <a:lnTo>
                    <a:pt x="12374" y="6519"/>
                  </a:lnTo>
                  <a:lnTo>
                    <a:pt x="13038" y="5916"/>
                  </a:lnTo>
                  <a:lnTo>
                    <a:pt x="13883" y="5191"/>
                  </a:lnTo>
                  <a:lnTo>
                    <a:pt x="14789" y="4588"/>
                  </a:lnTo>
                  <a:lnTo>
                    <a:pt x="15755" y="4045"/>
                  </a:lnTo>
                  <a:lnTo>
                    <a:pt x="16781" y="3622"/>
                  </a:lnTo>
                  <a:lnTo>
                    <a:pt x="17867" y="3260"/>
                  </a:lnTo>
                  <a:lnTo>
                    <a:pt x="18954" y="3018"/>
                  </a:lnTo>
                  <a:lnTo>
                    <a:pt x="20040" y="2837"/>
                  </a:lnTo>
                  <a:lnTo>
                    <a:pt x="21187" y="2777"/>
                  </a:lnTo>
                  <a:close/>
                  <a:moveTo>
                    <a:pt x="22274" y="0"/>
                  </a:moveTo>
                  <a:lnTo>
                    <a:pt x="21006" y="121"/>
                  </a:lnTo>
                  <a:lnTo>
                    <a:pt x="19799" y="242"/>
                  </a:lnTo>
                  <a:lnTo>
                    <a:pt x="18592" y="423"/>
                  </a:lnTo>
                  <a:lnTo>
                    <a:pt x="17384" y="725"/>
                  </a:lnTo>
                  <a:lnTo>
                    <a:pt x="16238" y="1026"/>
                  </a:lnTo>
                  <a:lnTo>
                    <a:pt x="15151" y="1328"/>
                  </a:lnTo>
                  <a:lnTo>
                    <a:pt x="14065" y="1751"/>
                  </a:lnTo>
                  <a:lnTo>
                    <a:pt x="12978" y="2234"/>
                  </a:lnTo>
                  <a:lnTo>
                    <a:pt x="11952" y="2717"/>
                  </a:lnTo>
                  <a:lnTo>
                    <a:pt x="10986" y="3260"/>
                  </a:lnTo>
                  <a:lnTo>
                    <a:pt x="10020" y="3803"/>
                  </a:lnTo>
                  <a:lnTo>
                    <a:pt x="9115" y="4467"/>
                  </a:lnTo>
                  <a:lnTo>
                    <a:pt x="8270" y="5131"/>
                  </a:lnTo>
                  <a:lnTo>
                    <a:pt x="7425" y="5795"/>
                  </a:lnTo>
                  <a:lnTo>
                    <a:pt x="6580" y="6580"/>
                  </a:lnTo>
                  <a:lnTo>
                    <a:pt x="5855" y="7304"/>
                  </a:lnTo>
                  <a:lnTo>
                    <a:pt x="5131" y="8149"/>
                  </a:lnTo>
                  <a:lnTo>
                    <a:pt x="4467" y="8994"/>
                  </a:lnTo>
                  <a:lnTo>
                    <a:pt x="3803" y="9839"/>
                  </a:lnTo>
                  <a:lnTo>
                    <a:pt x="3260" y="10745"/>
                  </a:lnTo>
                  <a:lnTo>
                    <a:pt x="2717" y="11650"/>
                  </a:lnTo>
                  <a:lnTo>
                    <a:pt x="2173" y="12616"/>
                  </a:lnTo>
                  <a:lnTo>
                    <a:pt x="1751" y="13582"/>
                  </a:lnTo>
                  <a:lnTo>
                    <a:pt x="1328" y="14608"/>
                  </a:lnTo>
                  <a:lnTo>
                    <a:pt x="1026" y="15574"/>
                  </a:lnTo>
                  <a:lnTo>
                    <a:pt x="725" y="16660"/>
                  </a:lnTo>
                  <a:lnTo>
                    <a:pt x="483" y="17686"/>
                  </a:lnTo>
                  <a:lnTo>
                    <a:pt x="302" y="18773"/>
                  </a:lnTo>
                  <a:lnTo>
                    <a:pt x="121" y="19859"/>
                  </a:lnTo>
                  <a:lnTo>
                    <a:pt x="61" y="20946"/>
                  </a:lnTo>
                  <a:lnTo>
                    <a:pt x="0" y="22032"/>
                  </a:lnTo>
                  <a:lnTo>
                    <a:pt x="61" y="22998"/>
                  </a:lnTo>
                  <a:lnTo>
                    <a:pt x="121" y="23964"/>
                  </a:lnTo>
                  <a:lnTo>
                    <a:pt x="242" y="24930"/>
                  </a:lnTo>
                  <a:lnTo>
                    <a:pt x="363" y="25895"/>
                  </a:lnTo>
                  <a:lnTo>
                    <a:pt x="604" y="26861"/>
                  </a:lnTo>
                  <a:lnTo>
                    <a:pt x="845" y="27827"/>
                  </a:lnTo>
                  <a:lnTo>
                    <a:pt x="1147" y="28732"/>
                  </a:lnTo>
                  <a:lnTo>
                    <a:pt x="1449" y="29698"/>
                  </a:lnTo>
                  <a:lnTo>
                    <a:pt x="1811" y="30603"/>
                  </a:lnTo>
                  <a:lnTo>
                    <a:pt x="2234" y="31509"/>
                  </a:lnTo>
                  <a:lnTo>
                    <a:pt x="2717" y="32414"/>
                  </a:lnTo>
                  <a:lnTo>
                    <a:pt x="3199" y="33320"/>
                  </a:lnTo>
                  <a:lnTo>
                    <a:pt x="3803" y="34165"/>
                  </a:lnTo>
                  <a:lnTo>
                    <a:pt x="4346" y="35010"/>
                  </a:lnTo>
                  <a:lnTo>
                    <a:pt x="5010" y="35795"/>
                  </a:lnTo>
                  <a:lnTo>
                    <a:pt x="5674" y="36579"/>
                  </a:lnTo>
                  <a:lnTo>
                    <a:pt x="6399" y="37364"/>
                  </a:lnTo>
                  <a:lnTo>
                    <a:pt x="7183" y="38088"/>
                  </a:lnTo>
                  <a:lnTo>
                    <a:pt x="7968" y="38752"/>
                  </a:lnTo>
                  <a:lnTo>
                    <a:pt x="8813" y="39416"/>
                  </a:lnTo>
                  <a:lnTo>
                    <a:pt x="9719" y="40020"/>
                  </a:lnTo>
                  <a:lnTo>
                    <a:pt x="10624" y="40563"/>
                  </a:lnTo>
                  <a:lnTo>
                    <a:pt x="11590" y="41106"/>
                  </a:lnTo>
                  <a:lnTo>
                    <a:pt x="12616" y="41589"/>
                  </a:lnTo>
                  <a:lnTo>
                    <a:pt x="13702" y="42012"/>
                  </a:lnTo>
                  <a:lnTo>
                    <a:pt x="14789" y="42374"/>
                  </a:lnTo>
                  <a:lnTo>
                    <a:pt x="15936" y="42736"/>
                  </a:lnTo>
                  <a:lnTo>
                    <a:pt x="17083" y="42978"/>
                  </a:lnTo>
                  <a:lnTo>
                    <a:pt x="18290" y="43219"/>
                  </a:lnTo>
                  <a:lnTo>
                    <a:pt x="19557" y="43340"/>
                  </a:lnTo>
                  <a:lnTo>
                    <a:pt x="20825" y="43460"/>
                  </a:lnTo>
                  <a:lnTo>
                    <a:pt x="22213" y="43521"/>
                  </a:lnTo>
                  <a:lnTo>
                    <a:pt x="23541" y="43460"/>
                  </a:lnTo>
                  <a:lnTo>
                    <a:pt x="24869" y="43340"/>
                  </a:lnTo>
                  <a:lnTo>
                    <a:pt x="26197" y="43219"/>
                  </a:lnTo>
                  <a:lnTo>
                    <a:pt x="27404" y="42978"/>
                  </a:lnTo>
                  <a:lnTo>
                    <a:pt x="28612" y="42676"/>
                  </a:lnTo>
                  <a:lnTo>
                    <a:pt x="29819" y="42374"/>
                  </a:lnTo>
                  <a:lnTo>
                    <a:pt x="30966" y="42012"/>
                  </a:lnTo>
                  <a:lnTo>
                    <a:pt x="32052" y="41529"/>
                  </a:lnTo>
                  <a:lnTo>
                    <a:pt x="33078" y="41046"/>
                  </a:lnTo>
                  <a:lnTo>
                    <a:pt x="34104" y="40503"/>
                  </a:lnTo>
                  <a:lnTo>
                    <a:pt x="35070" y="39959"/>
                  </a:lnTo>
                  <a:lnTo>
                    <a:pt x="35976" y="39356"/>
                  </a:lnTo>
                  <a:lnTo>
                    <a:pt x="36881" y="38692"/>
                  </a:lnTo>
                  <a:lnTo>
                    <a:pt x="37726" y="37968"/>
                  </a:lnTo>
                  <a:lnTo>
                    <a:pt x="38511" y="37243"/>
                  </a:lnTo>
                  <a:lnTo>
                    <a:pt x="39296" y="36459"/>
                  </a:lnTo>
                  <a:lnTo>
                    <a:pt x="39959" y="35674"/>
                  </a:lnTo>
                  <a:lnTo>
                    <a:pt x="40623" y="34829"/>
                  </a:lnTo>
                  <a:lnTo>
                    <a:pt x="41287" y="33984"/>
                  </a:lnTo>
                  <a:lnTo>
                    <a:pt x="41831" y="33139"/>
                  </a:lnTo>
                  <a:lnTo>
                    <a:pt x="42374" y="32233"/>
                  </a:lnTo>
                  <a:lnTo>
                    <a:pt x="42857" y="31267"/>
                  </a:lnTo>
                  <a:lnTo>
                    <a:pt x="43340" y="30362"/>
                  </a:lnTo>
                  <a:lnTo>
                    <a:pt x="43762" y="29396"/>
                  </a:lnTo>
                  <a:lnTo>
                    <a:pt x="44064" y="28430"/>
                  </a:lnTo>
                  <a:lnTo>
                    <a:pt x="44366" y="27465"/>
                  </a:lnTo>
                  <a:lnTo>
                    <a:pt x="44668" y="26439"/>
                  </a:lnTo>
                  <a:lnTo>
                    <a:pt x="44849" y="25473"/>
                  </a:lnTo>
                  <a:lnTo>
                    <a:pt x="45030" y="24447"/>
                  </a:lnTo>
                  <a:lnTo>
                    <a:pt x="45151" y="23420"/>
                  </a:lnTo>
                  <a:lnTo>
                    <a:pt x="45211" y="22455"/>
                  </a:lnTo>
                  <a:lnTo>
                    <a:pt x="45271" y="21429"/>
                  </a:lnTo>
                  <a:lnTo>
                    <a:pt x="45211" y="20402"/>
                  </a:lnTo>
                  <a:lnTo>
                    <a:pt x="45151" y="19376"/>
                  </a:lnTo>
                  <a:lnTo>
                    <a:pt x="45030" y="18350"/>
                  </a:lnTo>
                  <a:lnTo>
                    <a:pt x="44849" y="17324"/>
                  </a:lnTo>
                  <a:lnTo>
                    <a:pt x="44668" y="16358"/>
                  </a:lnTo>
                  <a:lnTo>
                    <a:pt x="44366" y="15332"/>
                  </a:lnTo>
                  <a:lnTo>
                    <a:pt x="44064" y="14366"/>
                  </a:lnTo>
                  <a:lnTo>
                    <a:pt x="43762" y="13461"/>
                  </a:lnTo>
                  <a:lnTo>
                    <a:pt x="43340" y="12495"/>
                  </a:lnTo>
                  <a:lnTo>
                    <a:pt x="42917" y="11590"/>
                  </a:lnTo>
                  <a:lnTo>
                    <a:pt x="42434" y="10684"/>
                  </a:lnTo>
                  <a:lnTo>
                    <a:pt x="41891" y="9779"/>
                  </a:lnTo>
                  <a:lnTo>
                    <a:pt x="41348" y="8934"/>
                  </a:lnTo>
                  <a:lnTo>
                    <a:pt x="40744" y="8149"/>
                  </a:lnTo>
                  <a:lnTo>
                    <a:pt x="40080" y="7364"/>
                  </a:lnTo>
                  <a:lnTo>
                    <a:pt x="39416" y="6580"/>
                  </a:lnTo>
                  <a:lnTo>
                    <a:pt x="38692" y="5855"/>
                  </a:lnTo>
                  <a:lnTo>
                    <a:pt x="37907" y="5131"/>
                  </a:lnTo>
                  <a:lnTo>
                    <a:pt x="37122" y="4467"/>
                  </a:lnTo>
                  <a:lnTo>
                    <a:pt x="36277" y="3863"/>
                  </a:lnTo>
                  <a:lnTo>
                    <a:pt x="35432" y="3260"/>
                  </a:lnTo>
                  <a:lnTo>
                    <a:pt x="34527" y="2717"/>
                  </a:lnTo>
                  <a:lnTo>
                    <a:pt x="33561" y="2234"/>
                  </a:lnTo>
                  <a:lnTo>
                    <a:pt x="32595" y="1811"/>
                  </a:lnTo>
                  <a:lnTo>
                    <a:pt x="31569" y="1389"/>
                  </a:lnTo>
                  <a:lnTo>
                    <a:pt x="30483" y="1026"/>
                  </a:lnTo>
                  <a:lnTo>
                    <a:pt x="29457" y="725"/>
                  </a:lnTo>
                  <a:lnTo>
                    <a:pt x="28310" y="483"/>
                  </a:lnTo>
                  <a:lnTo>
                    <a:pt x="27163" y="242"/>
                  </a:lnTo>
                  <a:lnTo>
                    <a:pt x="26016" y="121"/>
                  </a:lnTo>
                  <a:lnTo>
                    <a:pt x="24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4"/>
            <p:cNvSpPr/>
            <p:nvPr/>
          </p:nvSpPr>
          <p:spPr>
            <a:xfrm>
              <a:off x="2227025" y="2322525"/>
              <a:ext cx="686625" cy="949225"/>
            </a:xfrm>
            <a:custGeom>
              <a:rect b="b" l="l" r="r" t="t"/>
              <a:pathLst>
                <a:path extrusionOk="0" fill="none" h="37969" w="27465">
                  <a:moveTo>
                    <a:pt x="24748" y="33381"/>
                  </a:moveTo>
                  <a:lnTo>
                    <a:pt x="24748" y="33381"/>
                  </a:lnTo>
                  <a:lnTo>
                    <a:pt x="25110" y="32777"/>
                  </a:lnTo>
                  <a:lnTo>
                    <a:pt x="25473" y="32234"/>
                  </a:lnTo>
                  <a:lnTo>
                    <a:pt x="25774" y="31630"/>
                  </a:lnTo>
                  <a:lnTo>
                    <a:pt x="26076" y="31027"/>
                  </a:lnTo>
                  <a:lnTo>
                    <a:pt x="26559" y="29819"/>
                  </a:lnTo>
                  <a:lnTo>
                    <a:pt x="26921" y="28552"/>
                  </a:lnTo>
                  <a:lnTo>
                    <a:pt x="27163" y="27284"/>
                  </a:lnTo>
                  <a:lnTo>
                    <a:pt x="27344" y="25956"/>
                  </a:lnTo>
                  <a:lnTo>
                    <a:pt x="27404" y="24628"/>
                  </a:lnTo>
                  <a:lnTo>
                    <a:pt x="27464" y="23300"/>
                  </a:lnTo>
                  <a:lnTo>
                    <a:pt x="27464" y="23300"/>
                  </a:lnTo>
                  <a:lnTo>
                    <a:pt x="27404" y="21671"/>
                  </a:lnTo>
                  <a:lnTo>
                    <a:pt x="27283" y="19981"/>
                  </a:lnTo>
                  <a:lnTo>
                    <a:pt x="27042" y="18170"/>
                  </a:lnTo>
                  <a:lnTo>
                    <a:pt x="26680" y="16298"/>
                  </a:lnTo>
                  <a:lnTo>
                    <a:pt x="26197" y="14367"/>
                  </a:lnTo>
                  <a:lnTo>
                    <a:pt x="25654" y="12375"/>
                  </a:lnTo>
                  <a:lnTo>
                    <a:pt x="24929" y="10504"/>
                  </a:lnTo>
                  <a:lnTo>
                    <a:pt x="24567" y="9538"/>
                  </a:lnTo>
                  <a:lnTo>
                    <a:pt x="24145" y="8633"/>
                  </a:lnTo>
                  <a:lnTo>
                    <a:pt x="23662" y="7788"/>
                  </a:lnTo>
                  <a:lnTo>
                    <a:pt x="23179" y="6882"/>
                  </a:lnTo>
                  <a:lnTo>
                    <a:pt x="22636" y="6097"/>
                  </a:lnTo>
                  <a:lnTo>
                    <a:pt x="22092" y="5252"/>
                  </a:lnTo>
                  <a:lnTo>
                    <a:pt x="21489" y="4528"/>
                  </a:lnTo>
                  <a:lnTo>
                    <a:pt x="20885" y="3804"/>
                  </a:lnTo>
                  <a:lnTo>
                    <a:pt x="20161" y="3140"/>
                  </a:lnTo>
                  <a:lnTo>
                    <a:pt x="19497" y="2536"/>
                  </a:lnTo>
                  <a:lnTo>
                    <a:pt x="18712" y="1993"/>
                  </a:lnTo>
                  <a:lnTo>
                    <a:pt x="17927" y="1510"/>
                  </a:lnTo>
                  <a:lnTo>
                    <a:pt x="17143" y="1027"/>
                  </a:lnTo>
                  <a:lnTo>
                    <a:pt x="16237" y="665"/>
                  </a:lnTo>
                  <a:lnTo>
                    <a:pt x="15332" y="423"/>
                  </a:lnTo>
                  <a:lnTo>
                    <a:pt x="14426" y="182"/>
                  </a:lnTo>
                  <a:lnTo>
                    <a:pt x="13400" y="61"/>
                  </a:lnTo>
                  <a:lnTo>
                    <a:pt x="12374" y="1"/>
                  </a:lnTo>
                  <a:lnTo>
                    <a:pt x="12374" y="1"/>
                  </a:lnTo>
                  <a:lnTo>
                    <a:pt x="11227" y="61"/>
                  </a:lnTo>
                  <a:lnTo>
                    <a:pt x="10141" y="242"/>
                  </a:lnTo>
                  <a:lnTo>
                    <a:pt x="9054" y="484"/>
                  </a:lnTo>
                  <a:lnTo>
                    <a:pt x="7968" y="846"/>
                  </a:lnTo>
                  <a:lnTo>
                    <a:pt x="6942" y="1269"/>
                  </a:lnTo>
                  <a:lnTo>
                    <a:pt x="5976" y="1812"/>
                  </a:lnTo>
                  <a:lnTo>
                    <a:pt x="5070" y="2415"/>
                  </a:lnTo>
                  <a:lnTo>
                    <a:pt x="4225" y="3140"/>
                  </a:lnTo>
                  <a:lnTo>
                    <a:pt x="4225" y="3140"/>
                  </a:lnTo>
                  <a:lnTo>
                    <a:pt x="3561" y="3743"/>
                  </a:lnTo>
                  <a:lnTo>
                    <a:pt x="3018" y="4347"/>
                  </a:lnTo>
                  <a:lnTo>
                    <a:pt x="2475" y="5011"/>
                  </a:lnTo>
                  <a:lnTo>
                    <a:pt x="2052" y="5615"/>
                  </a:lnTo>
                  <a:lnTo>
                    <a:pt x="1630" y="6279"/>
                  </a:lnTo>
                  <a:lnTo>
                    <a:pt x="1328" y="7003"/>
                  </a:lnTo>
                  <a:lnTo>
                    <a:pt x="1026" y="7667"/>
                  </a:lnTo>
                  <a:lnTo>
                    <a:pt x="785" y="8391"/>
                  </a:lnTo>
                  <a:lnTo>
                    <a:pt x="604" y="9115"/>
                  </a:lnTo>
                  <a:lnTo>
                    <a:pt x="423" y="9840"/>
                  </a:lnTo>
                  <a:lnTo>
                    <a:pt x="181" y="11289"/>
                  </a:lnTo>
                  <a:lnTo>
                    <a:pt x="60" y="12737"/>
                  </a:lnTo>
                  <a:lnTo>
                    <a:pt x="0" y="14186"/>
                  </a:lnTo>
                  <a:lnTo>
                    <a:pt x="0" y="14186"/>
                  </a:lnTo>
                  <a:lnTo>
                    <a:pt x="60" y="15936"/>
                  </a:lnTo>
                  <a:lnTo>
                    <a:pt x="242" y="17808"/>
                  </a:lnTo>
                  <a:lnTo>
                    <a:pt x="483" y="19739"/>
                  </a:lnTo>
                  <a:lnTo>
                    <a:pt x="906" y="21731"/>
                  </a:lnTo>
                  <a:lnTo>
                    <a:pt x="1388" y="23723"/>
                  </a:lnTo>
                  <a:lnTo>
                    <a:pt x="1992" y="25654"/>
                  </a:lnTo>
                  <a:lnTo>
                    <a:pt x="2777" y="27586"/>
                  </a:lnTo>
                  <a:lnTo>
                    <a:pt x="3199" y="28552"/>
                  </a:lnTo>
                  <a:lnTo>
                    <a:pt x="3622" y="29457"/>
                  </a:lnTo>
                  <a:lnTo>
                    <a:pt x="4105" y="30363"/>
                  </a:lnTo>
                  <a:lnTo>
                    <a:pt x="4588" y="31208"/>
                  </a:lnTo>
                  <a:lnTo>
                    <a:pt x="5191" y="32053"/>
                  </a:lnTo>
                  <a:lnTo>
                    <a:pt x="5734" y="32837"/>
                  </a:lnTo>
                  <a:lnTo>
                    <a:pt x="6338" y="33562"/>
                  </a:lnTo>
                  <a:lnTo>
                    <a:pt x="7002" y="34286"/>
                  </a:lnTo>
                  <a:lnTo>
                    <a:pt x="7666" y="34950"/>
                  </a:lnTo>
                  <a:lnTo>
                    <a:pt x="8390" y="35554"/>
                  </a:lnTo>
                  <a:lnTo>
                    <a:pt x="9175" y="36097"/>
                  </a:lnTo>
                  <a:lnTo>
                    <a:pt x="9960" y="36580"/>
                  </a:lnTo>
                  <a:lnTo>
                    <a:pt x="10805" y="37002"/>
                  </a:lnTo>
                  <a:lnTo>
                    <a:pt x="11650" y="37365"/>
                  </a:lnTo>
                  <a:lnTo>
                    <a:pt x="12555" y="37606"/>
                  </a:lnTo>
                  <a:lnTo>
                    <a:pt x="13461" y="37847"/>
                  </a:lnTo>
                  <a:lnTo>
                    <a:pt x="14426" y="37968"/>
                  </a:lnTo>
                  <a:lnTo>
                    <a:pt x="15453" y="37968"/>
                  </a:lnTo>
                  <a:lnTo>
                    <a:pt x="15453" y="37968"/>
                  </a:lnTo>
                  <a:lnTo>
                    <a:pt x="16117" y="37968"/>
                  </a:lnTo>
                  <a:lnTo>
                    <a:pt x="16781" y="37908"/>
                  </a:lnTo>
                  <a:lnTo>
                    <a:pt x="17444" y="37787"/>
                  </a:lnTo>
                  <a:lnTo>
                    <a:pt x="18108" y="37666"/>
                  </a:lnTo>
                  <a:lnTo>
                    <a:pt x="18772" y="37485"/>
                  </a:lnTo>
                  <a:lnTo>
                    <a:pt x="19376" y="37304"/>
                  </a:lnTo>
                  <a:lnTo>
                    <a:pt x="20040" y="37063"/>
                  </a:lnTo>
                  <a:lnTo>
                    <a:pt x="20644" y="36761"/>
                  </a:lnTo>
                  <a:lnTo>
                    <a:pt x="21247" y="36459"/>
                  </a:lnTo>
                  <a:lnTo>
                    <a:pt x="21790" y="36097"/>
                  </a:lnTo>
                  <a:lnTo>
                    <a:pt x="22394" y="35735"/>
                  </a:lnTo>
                  <a:lnTo>
                    <a:pt x="22877" y="35312"/>
                  </a:lnTo>
                  <a:lnTo>
                    <a:pt x="23420" y="34890"/>
                  </a:lnTo>
                  <a:lnTo>
                    <a:pt x="23903" y="34407"/>
                  </a:lnTo>
                  <a:lnTo>
                    <a:pt x="24326" y="33864"/>
                  </a:lnTo>
                  <a:lnTo>
                    <a:pt x="24748" y="3338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4"/>
            <p:cNvSpPr/>
            <p:nvPr/>
          </p:nvSpPr>
          <p:spPr>
            <a:xfrm>
              <a:off x="2006699" y="2253125"/>
              <a:ext cx="1131800" cy="1088025"/>
            </a:xfrm>
            <a:custGeom>
              <a:rect b="b" l="l" r="r" t="t"/>
              <a:pathLst>
                <a:path extrusionOk="0" fill="none" h="43521" w="45272">
                  <a:moveTo>
                    <a:pt x="22213" y="43521"/>
                  </a:moveTo>
                  <a:lnTo>
                    <a:pt x="22213" y="43521"/>
                  </a:lnTo>
                  <a:lnTo>
                    <a:pt x="20825" y="43460"/>
                  </a:lnTo>
                  <a:lnTo>
                    <a:pt x="19557" y="43340"/>
                  </a:lnTo>
                  <a:lnTo>
                    <a:pt x="18290" y="43219"/>
                  </a:lnTo>
                  <a:lnTo>
                    <a:pt x="17083" y="42978"/>
                  </a:lnTo>
                  <a:lnTo>
                    <a:pt x="15936" y="42736"/>
                  </a:lnTo>
                  <a:lnTo>
                    <a:pt x="14789" y="42374"/>
                  </a:lnTo>
                  <a:lnTo>
                    <a:pt x="13702" y="42012"/>
                  </a:lnTo>
                  <a:lnTo>
                    <a:pt x="12616" y="41589"/>
                  </a:lnTo>
                  <a:lnTo>
                    <a:pt x="11590" y="41106"/>
                  </a:lnTo>
                  <a:lnTo>
                    <a:pt x="10624" y="40563"/>
                  </a:lnTo>
                  <a:lnTo>
                    <a:pt x="9719" y="40020"/>
                  </a:lnTo>
                  <a:lnTo>
                    <a:pt x="8813" y="39416"/>
                  </a:lnTo>
                  <a:lnTo>
                    <a:pt x="7968" y="38752"/>
                  </a:lnTo>
                  <a:lnTo>
                    <a:pt x="7183" y="38088"/>
                  </a:lnTo>
                  <a:lnTo>
                    <a:pt x="6399" y="37364"/>
                  </a:lnTo>
                  <a:lnTo>
                    <a:pt x="5674" y="36579"/>
                  </a:lnTo>
                  <a:lnTo>
                    <a:pt x="5010" y="35795"/>
                  </a:lnTo>
                  <a:lnTo>
                    <a:pt x="4346" y="35010"/>
                  </a:lnTo>
                  <a:lnTo>
                    <a:pt x="3803" y="34165"/>
                  </a:lnTo>
                  <a:lnTo>
                    <a:pt x="3199" y="33320"/>
                  </a:lnTo>
                  <a:lnTo>
                    <a:pt x="2717" y="32414"/>
                  </a:lnTo>
                  <a:lnTo>
                    <a:pt x="2234" y="31509"/>
                  </a:lnTo>
                  <a:lnTo>
                    <a:pt x="1811" y="30603"/>
                  </a:lnTo>
                  <a:lnTo>
                    <a:pt x="1449" y="29698"/>
                  </a:lnTo>
                  <a:lnTo>
                    <a:pt x="1147" y="28732"/>
                  </a:lnTo>
                  <a:lnTo>
                    <a:pt x="845" y="27827"/>
                  </a:lnTo>
                  <a:lnTo>
                    <a:pt x="604" y="26861"/>
                  </a:lnTo>
                  <a:lnTo>
                    <a:pt x="363" y="25895"/>
                  </a:lnTo>
                  <a:lnTo>
                    <a:pt x="242" y="24930"/>
                  </a:lnTo>
                  <a:lnTo>
                    <a:pt x="121" y="23964"/>
                  </a:lnTo>
                  <a:lnTo>
                    <a:pt x="61" y="22998"/>
                  </a:lnTo>
                  <a:lnTo>
                    <a:pt x="0" y="22032"/>
                  </a:lnTo>
                  <a:lnTo>
                    <a:pt x="0" y="22032"/>
                  </a:lnTo>
                  <a:lnTo>
                    <a:pt x="61" y="20946"/>
                  </a:lnTo>
                  <a:lnTo>
                    <a:pt x="121" y="19859"/>
                  </a:lnTo>
                  <a:lnTo>
                    <a:pt x="302" y="18773"/>
                  </a:lnTo>
                  <a:lnTo>
                    <a:pt x="483" y="17686"/>
                  </a:lnTo>
                  <a:lnTo>
                    <a:pt x="725" y="16660"/>
                  </a:lnTo>
                  <a:lnTo>
                    <a:pt x="1026" y="15574"/>
                  </a:lnTo>
                  <a:lnTo>
                    <a:pt x="1328" y="14608"/>
                  </a:lnTo>
                  <a:lnTo>
                    <a:pt x="1751" y="13582"/>
                  </a:lnTo>
                  <a:lnTo>
                    <a:pt x="2173" y="12616"/>
                  </a:lnTo>
                  <a:lnTo>
                    <a:pt x="2717" y="11650"/>
                  </a:lnTo>
                  <a:lnTo>
                    <a:pt x="3260" y="10745"/>
                  </a:lnTo>
                  <a:lnTo>
                    <a:pt x="3803" y="9839"/>
                  </a:lnTo>
                  <a:lnTo>
                    <a:pt x="4467" y="8994"/>
                  </a:lnTo>
                  <a:lnTo>
                    <a:pt x="5131" y="8149"/>
                  </a:lnTo>
                  <a:lnTo>
                    <a:pt x="5855" y="7304"/>
                  </a:lnTo>
                  <a:lnTo>
                    <a:pt x="6580" y="6580"/>
                  </a:lnTo>
                  <a:lnTo>
                    <a:pt x="7425" y="5795"/>
                  </a:lnTo>
                  <a:lnTo>
                    <a:pt x="8270" y="5131"/>
                  </a:lnTo>
                  <a:lnTo>
                    <a:pt x="9115" y="4467"/>
                  </a:lnTo>
                  <a:lnTo>
                    <a:pt x="10020" y="3803"/>
                  </a:lnTo>
                  <a:lnTo>
                    <a:pt x="10986" y="3260"/>
                  </a:lnTo>
                  <a:lnTo>
                    <a:pt x="11952" y="2717"/>
                  </a:lnTo>
                  <a:lnTo>
                    <a:pt x="12978" y="2234"/>
                  </a:lnTo>
                  <a:lnTo>
                    <a:pt x="14065" y="1751"/>
                  </a:lnTo>
                  <a:lnTo>
                    <a:pt x="15151" y="1328"/>
                  </a:lnTo>
                  <a:lnTo>
                    <a:pt x="16238" y="1026"/>
                  </a:lnTo>
                  <a:lnTo>
                    <a:pt x="17384" y="725"/>
                  </a:lnTo>
                  <a:lnTo>
                    <a:pt x="18592" y="423"/>
                  </a:lnTo>
                  <a:lnTo>
                    <a:pt x="19799" y="242"/>
                  </a:lnTo>
                  <a:lnTo>
                    <a:pt x="21006" y="121"/>
                  </a:lnTo>
                  <a:lnTo>
                    <a:pt x="22274" y="0"/>
                  </a:lnTo>
                  <a:lnTo>
                    <a:pt x="23541" y="0"/>
                  </a:lnTo>
                  <a:lnTo>
                    <a:pt x="23541" y="0"/>
                  </a:lnTo>
                  <a:lnTo>
                    <a:pt x="24809" y="0"/>
                  </a:lnTo>
                  <a:lnTo>
                    <a:pt x="26016" y="121"/>
                  </a:lnTo>
                  <a:lnTo>
                    <a:pt x="27163" y="242"/>
                  </a:lnTo>
                  <a:lnTo>
                    <a:pt x="28310" y="483"/>
                  </a:lnTo>
                  <a:lnTo>
                    <a:pt x="29457" y="725"/>
                  </a:lnTo>
                  <a:lnTo>
                    <a:pt x="30483" y="1026"/>
                  </a:lnTo>
                  <a:lnTo>
                    <a:pt x="31569" y="1389"/>
                  </a:lnTo>
                  <a:lnTo>
                    <a:pt x="32595" y="1811"/>
                  </a:lnTo>
                  <a:lnTo>
                    <a:pt x="33561" y="2234"/>
                  </a:lnTo>
                  <a:lnTo>
                    <a:pt x="34527" y="2717"/>
                  </a:lnTo>
                  <a:lnTo>
                    <a:pt x="35432" y="3260"/>
                  </a:lnTo>
                  <a:lnTo>
                    <a:pt x="36277" y="3863"/>
                  </a:lnTo>
                  <a:lnTo>
                    <a:pt x="37122" y="4467"/>
                  </a:lnTo>
                  <a:lnTo>
                    <a:pt x="37907" y="5131"/>
                  </a:lnTo>
                  <a:lnTo>
                    <a:pt x="38692" y="5855"/>
                  </a:lnTo>
                  <a:lnTo>
                    <a:pt x="39416" y="6580"/>
                  </a:lnTo>
                  <a:lnTo>
                    <a:pt x="40080" y="7364"/>
                  </a:lnTo>
                  <a:lnTo>
                    <a:pt x="40744" y="8149"/>
                  </a:lnTo>
                  <a:lnTo>
                    <a:pt x="41348" y="8934"/>
                  </a:lnTo>
                  <a:lnTo>
                    <a:pt x="41891" y="9779"/>
                  </a:lnTo>
                  <a:lnTo>
                    <a:pt x="42434" y="10684"/>
                  </a:lnTo>
                  <a:lnTo>
                    <a:pt x="42917" y="11590"/>
                  </a:lnTo>
                  <a:lnTo>
                    <a:pt x="43340" y="12495"/>
                  </a:lnTo>
                  <a:lnTo>
                    <a:pt x="43762" y="13461"/>
                  </a:lnTo>
                  <a:lnTo>
                    <a:pt x="44064" y="14366"/>
                  </a:lnTo>
                  <a:lnTo>
                    <a:pt x="44366" y="15332"/>
                  </a:lnTo>
                  <a:lnTo>
                    <a:pt x="44668" y="16358"/>
                  </a:lnTo>
                  <a:lnTo>
                    <a:pt x="44849" y="17324"/>
                  </a:lnTo>
                  <a:lnTo>
                    <a:pt x="45030" y="18350"/>
                  </a:lnTo>
                  <a:lnTo>
                    <a:pt x="45151" y="19376"/>
                  </a:lnTo>
                  <a:lnTo>
                    <a:pt x="45211" y="20402"/>
                  </a:lnTo>
                  <a:lnTo>
                    <a:pt x="45271" y="21429"/>
                  </a:lnTo>
                  <a:lnTo>
                    <a:pt x="45271" y="21429"/>
                  </a:lnTo>
                  <a:lnTo>
                    <a:pt x="45211" y="22455"/>
                  </a:lnTo>
                  <a:lnTo>
                    <a:pt x="45151" y="23420"/>
                  </a:lnTo>
                  <a:lnTo>
                    <a:pt x="45030" y="24447"/>
                  </a:lnTo>
                  <a:lnTo>
                    <a:pt x="44849" y="25473"/>
                  </a:lnTo>
                  <a:lnTo>
                    <a:pt x="44668" y="26439"/>
                  </a:lnTo>
                  <a:lnTo>
                    <a:pt x="44366" y="27465"/>
                  </a:lnTo>
                  <a:lnTo>
                    <a:pt x="44064" y="28430"/>
                  </a:lnTo>
                  <a:lnTo>
                    <a:pt x="43762" y="29396"/>
                  </a:lnTo>
                  <a:lnTo>
                    <a:pt x="43340" y="30362"/>
                  </a:lnTo>
                  <a:lnTo>
                    <a:pt x="42857" y="31267"/>
                  </a:lnTo>
                  <a:lnTo>
                    <a:pt x="42374" y="32233"/>
                  </a:lnTo>
                  <a:lnTo>
                    <a:pt x="41831" y="33139"/>
                  </a:lnTo>
                  <a:lnTo>
                    <a:pt x="41287" y="33984"/>
                  </a:lnTo>
                  <a:lnTo>
                    <a:pt x="40623" y="34829"/>
                  </a:lnTo>
                  <a:lnTo>
                    <a:pt x="39959" y="35674"/>
                  </a:lnTo>
                  <a:lnTo>
                    <a:pt x="39296" y="36459"/>
                  </a:lnTo>
                  <a:lnTo>
                    <a:pt x="38511" y="37243"/>
                  </a:lnTo>
                  <a:lnTo>
                    <a:pt x="37726" y="37968"/>
                  </a:lnTo>
                  <a:lnTo>
                    <a:pt x="36881" y="38692"/>
                  </a:lnTo>
                  <a:lnTo>
                    <a:pt x="35976" y="39356"/>
                  </a:lnTo>
                  <a:lnTo>
                    <a:pt x="35070" y="39959"/>
                  </a:lnTo>
                  <a:lnTo>
                    <a:pt x="34104" y="40503"/>
                  </a:lnTo>
                  <a:lnTo>
                    <a:pt x="33078" y="41046"/>
                  </a:lnTo>
                  <a:lnTo>
                    <a:pt x="32052" y="41529"/>
                  </a:lnTo>
                  <a:lnTo>
                    <a:pt x="30966" y="42012"/>
                  </a:lnTo>
                  <a:lnTo>
                    <a:pt x="29819" y="42374"/>
                  </a:lnTo>
                  <a:lnTo>
                    <a:pt x="28612" y="42676"/>
                  </a:lnTo>
                  <a:lnTo>
                    <a:pt x="27404" y="42978"/>
                  </a:lnTo>
                  <a:lnTo>
                    <a:pt x="26197" y="43219"/>
                  </a:lnTo>
                  <a:lnTo>
                    <a:pt x="24869" y="43340"/>
                  </a:lnTo>
                  <a:lnTo>
                    <a:pt x="23541" y="43460"/>
                  </a:lnTo>
                  <a:lnTo>
                    <a:pt x="22213" y="4352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4"/>
            <p:cNvSpPr/>
            <p:nvPr/>
          </p:nvSpPr>
          <p:spPr>
            <a:xfrm>
              <a:off x="247173" y="1738550"/>
              <a:ext cx="1659950" cy="1681075"/>
            </a:xfrm>
            <a:custGeom>
              <a:rect b="b" l="l" r="r" t="t"/>
              <a:pathLst>
                <a:path extrusionOk="0" h="67243" w="66398">
                  <a:moveTo>
                    <a:pt x="36881" y="0"/>
                  </a:moveTo>
                  <a:lnTo>
                    <a:pt x="34708" y="61"/>
                  </a:lnTo>
                  <a:lnTo>
                    <a:pt x="32656" y="181"/>
                  </a:lnTo>
                  <a:lnTo>
                    <a:pt x="30603" y="423"/>
                  </a:lnTo>
                  <a:lnTo>
                    <a:pt x="28611" y="725"/>
                  </a:lnTo>
                  <a:lnTo>
                    <a:pt x="26680" y="1147"/>
                  </a:lnTo>
                  <a:lnTo>
                    <a:pt x="24809" y="1630"/>
                  </a:lnTo>
                  <a:lnTo>
                    <a:pt x="23058" y="2234"/>
                  </a:lnTo>
                  <a:lnTo>
                    <a:pt x="21308" y="2837"/>
                  </a:lnTo>
                  <a:lnTo>
                    <a:pt x="19618" y="3561"/>
                  </a:lnTo>
                  <a:lnTo>
                    <a:pt x="17988" y="4346"/>
                  </a:lnTo>
                  <a:lnTo>
                    <a:pt x="16479" y="5191"/>
                  </a:lnTo>
                  <a:lnTo>
                    <a:pt x="14970" y="6157"/>
                  </a:lnTo>
                  <a:lnTo>
                    <a:pt x="13581" y="7123"/>
                  </a:lnTo>
                  <a:lnTo>
                    <a:pt x="12193" y="8149"/>
                  </a:lnTo>
                  <a:lnTo>
                    <a:pt x="10926" y="9296"/>
                  </a:lnTo>
                  <a:lnTo>
                    <a:pt x="9718" y="10443"/>
                  </a:lnTo>
                  <a:lnTo>
                    <a:pt x="8571" y="11650"/>
                  </a:lnTo>
                  <a:lnTo>
                    <a:pt x="7485" y="12917"/>
                  </a:lnTo>
                  <a:lnTo>
                    <a:pt x="6459" y="14245"/>
                  </a:lnTo>
                  <a:lnTo>
                    <a:pt x="5493" y="15573"/>
                  </a:lnTo>
                  <a:lnTo>
                    <a:pt x="4648" y="16962"/>
                  </a:lnTo>
                  <a:lnTo>
                    <a:pt x="3863" y="18410"/>
                  </a:lnTo>
                  <a:lnTo>
                    <a:pt x="3139" y="19859"/>
                  </a:lnTo>
                  <a:lnTo>
                    <a:pt x="2475" y="21368"/>
                  </a:lnTo>
                  <a:lnTo>
                    <a:pt x="1871" y="22877"/>
                  </a:lnTo>
                  <a:lnTo>
                    <a:pt x="1388" y="24446"/>
                  </a:lnTo>
                  <a:lnTo>
                    <a:pt x="966" y="26016"/>
                  </a:lnTo>
                  <a:lnTo>
                    <a:pt x="604" y="27585"/>
                  </a:lnTo>
                  <a:lnTo>
                    <a:pt x="362" y="29215"/>
                  </a:lnTo>
                  <a:lnTo>
                    <a:pt x="121" y="30845"/>
                  </a:lnTo>
                  <a:lnTo>
                    <a:pt x="0" y="32474"/>
                  </a:lnTo>
                  <a:lnTo>
                    <a:pt x="0" y="34165"/>
                  </a:lnTo>
                  <a:lnTo>
                    <a:pt x="0" y="35553"/>
                  </a:lnTo>
                  <a:lnTo>
                    <a:pt x="121" y="36941"/>
                  </a:lnTo>
                  <a:lnTo>
                    <a:pt x="242" y="38330"/>
                  </a:lnTo>
                  <a:lnTo>
                    <a:pt x="423" y="39718"/>
                  </a:lnTo>
                  <a:lnTo>
                    <a:pt x="725" y="41167"/>
                  </a:lnTo>
                  <a:lnTo>
                    <a:pt x="1026" y="42615"/>
                  </a:lnTo>
                  <a:lnTo>
                    <a:pt x="1449" y="44003"/>
                  </a:lnTo>
                  <a:lnTo>
                    <a:pt x="1871" y="45452"/>
                  </a:lnTo>
                  <a:lnTo>
                    <a:pt x="2415" y="46840"/>
                  </a:lnTo>
                  <a:lnTo>
                    <a:pt x="2958" y="48229"/>
                  </a:lnTo>
                  <a:lnTo>
                    <a:pt x="3622" y="49617"/>
                  </a:lnTo>
                  <a:lnTo>
                    <a:pt x="4346" y="51005"/>
                  </a:lnTo>
                  <a:lnTo>
                    <a:pt x="5131" y="52333"/>
                  </a:lnTo>
                  <a:lnTo>
                    <a:pt x="5976" y="53661"/>
                  </a:lnTo>
                  <a:lnTo>
                    <a:pt x="6942" y="54929"/>
                  </a:lnTo>
                  <a:lnTo>
                    <a:pt x="7907" y="56136"/>
                  </a:lnTo>
                  <a:lnTo>
                    <a:pt x="8994" y="57343"/>
                  </a:lnTo>
                  <a:lnTo>
                    <a:pt x="10141" y="58430"/>
                  </a:lnTo>
                  <a:lnTo>
                    <a:pt x="11408" y="59577"/>
                  </a:lnTo>
                  <a:lnTo>
                    <a:pt x="12676" y="60603"/>
                  </a:lnTo>
                  <a:lnTo>
                    <a:pt x="14064" y="61569"/>
                  </a:lnTo>
                  <a:lnTo>
                    <a:pt x="15513" y="62474"/>
                  </a:lnTo>
                  <a:lnTo>
                    <a:pt x="17082" y="63319"/>
                  </a:lnTo>
                  <a:lnTo>
                    <a:pt x="18712" y="64104"/>
                  </a:lnTo>
                  <a:lnTo>
                    <a:pt x="20402" y="64768"/>
                  </a:lnTo>
                  <a:lnTo>
                    <a:pt x="22213" y="65432"/>
                  </a:lnTo>
                  <a:lnTo>
                    <a:pt x="24084" y="65915"/>
                  </a:lnTo>
                  <a:lnTo>
                    <a:pt x="26076" y="66397"/>
                  </a:lnTo>
                  <a:lnTo>
                    <a:pt x="28068" y="66760"/>
                  </a:lnTo>
                  <a:lnTo>
                    <a:pt x="30241" y="67001"/>
                  </a:lnTo>
                  <a:lnTo>
                    <a:pt x="32475" y="67182"/>
                  </a:lnTo>
                  <a:lnTo>
                    <a:pt x="34768" y="67243"/>
                  </a:lnTo>
                  <a:lnTo>
                    <a:pt x="36639" y="67182"/>
                  </a:lnTo>
                  <a:lnTo>
                    <a:pt x="38511" y="67061"/>
                  </a:lnTo>
                  <a:lnTo>
                    <a:pt x="40382" y="66941"/>
                  </a:lnTo>
                  <a:lnTo>
                    <a:pt x="42193" y="66760"/>
                  </a:lnTo>
                  <a:lnTo>
                    <a:pt x="45935" y="66277"/>
                  </a:lnTo>
                  <a:lnTo>
                    <a:pt x="49859" y="65673"/>
                  </a:lnTo>
                  <a:lnTo>
                    <a:pt x="62897" y="62655"/>
                  </a:lnTo>
                  <a:lnTo>
                    <a:pt x="62897" y="51488"/>
                  </a:lnTo>
                  <a:lnTo>
                    <a:pt x="62957" y="49255"/>
                  </a:lnTo>
                  <a:lnTo>
                    <a:pt x="63078" y="47142"/>
                  </a:lnTo>
                  <a:lnTo>
                    <a:pt x="63198" y="46659"/>
                  </a:lnTo>
                  <a:lnTo>
                    <a:pt x="63379" y="46297"/>
                  </a:lnTo>
                  <a:lnTo>
                    <a:pt x="63621" y="45995"/>
                  </a:lnTo>
                  <a:lnTo>
                    <a:pt x="63983" y="45633"/>
                  </a:lnTo>
                  <a:lnTo>
                    <a:pt x="66398" y="43400"/>
                  </a:lnTo>
                  <a:lnTo>
                    <a:pt x="47022" y="43400"/>
                  </a:lnTo>
                  <a:lnTo>
                    <a:pt x="39718" y="47323"/>
                  </a:lnTo>
                  <a:lnTo>
                    <a:pt x="53480" y="46599"/>
                  </a:lnTo>
                  <a:lnTo>
                    <a:pt x="53480" y="61267"/>
                  </a:lnTo>
                  <a:lnTo>
                    <a:pt x="51368" y="62112"/>
                  </a:lnTo>
                  <a:lnTo>
                    <a:pt x="50160" y="62474"/>
                  </a:lnTo>
                  <a:lnTo>
                    <a:pt x="48893" y="62836"/>
                  </a:lnTo>
                  <a:lnTo>
                    <a:pt x="47444" y="63138"/>
                  </a:lnTo>
                  <a:lnTo>
                    <a:pt x="45814" y="63379"/>
                  </a:lnTo>
                  <a:lnTo>
                    <a:pt x="43943" y="63500"/>
                  </a:lnTo>
                  <a:lnTo>
                    <a:pt x="41891" y="63561"/>
                  </a:lnTo>
                  <a:lnTo>
                    <a:pt x="40080" y="63500"/>
                  </a:lnTo>
                  <a:lnTo>
                    <a:pt x="38269" y="63379"/>
                  </a:lnTo>
                  <a:lnTo>
                    <a:pt x="36519" y="63138"/>
                  </a:lnTo>
                  <a:lnTo>
                    <a:pt x="34768" y="62836"/>
                  </a:lnTo>
                  <a:lnTo>
                    <a:pt x="33138" y="62414"/>
                  </a:lnTo>
                  <a:lnTo>
                    <a:pt x="31509" y="61931"/>
                  </a:lnTo>
                  <a:lnTo>
                    <a:pt x="29939" y="61388"/>
                  </a:lnTo>
                  <a:lnTo>
                    <a:pt x="28430" y="60784"/>
                  </a:lnTo>
                  <a:lnTo>
                    <a:pt x="26982" y="60060"/>
                  </a:lnTo>
                  <a:lnTo>
                    <a:pt x="25593" y="59275"/>
                  </a:lnTo>
                  <a:lnTo>
                    <a:pt x="24205" y="58430"/>
                  </a:lnTo>
                  <a:lnTo>
                    <a:pt x="22937" y="57524"/>
                  </a:lnTo>
                  <a:lnTo>
                    <a:pt x="21670" y="56559"/>
                  </a:lnTo>
                  <a:lnTo>
                    <a:pt x="20463" y="55532"/>
                  </a:lnTo>
                  <a:lnTo>
                    <a:pt x="19376" y="54446"/>
                  </a:lnTo>
                  <a:lnTo>
                    <a:pt x="18290" y="53359"/>
                  </a:lnTo>
                  <a:lnTo>
                    <a:pt x="17263" y="52152"/>
                  </a:lnTo>
                  <a:lnTo>
                    <a:pt x="16298" y="50945"/>
                  </a:lnTo>
                  <a:lnTo>
                    <a:pt x="15392" y="49617"/>
                  </a:lnTo>
                  <a:lnTo>
                    <a:pt x="14547" y="48349"/>
                  </a:lnTo>
                  <a:lnTo>
                    <a:pt x="13763" y="46961"/>
                  </a:lnTo>
                  <a:lnTo>
                    <a:pt x="13038" y="45573"/>
                  </a:lnTo>
                  <a:lnTo>
                    <a:pt x="12435" y="44124"/>
                  </a:lnTo>
                  <a:lnTo>
                    <a:pt x="11831" y="42676"/>
                  </a:lnTo>
                  <a:lnTo>
                    <a:pt x="11288" y="41167"/>
                  </a:lnTo>
                  <a:lnTo>
                    <a:pt x="10865" y="39657"/>
                  </a:lnTo>
                  <a:lnTo>
                    <a:pt x="10443" y="38148"/>
                  </a:lnTo>
                  <a:lnTo>
                    <a:pt x="10141" y="36579"/>
                  </a:lnTo>
                  <a:lnTo>
                    <a:pt x="9899" y="35010"/>
                  </a:lnTo>
                  <a:lnTo>
                    <a:pt x="9718" y="33440"/>
                  </a:lnTo>
                  <a:lnTo>
                    <a:pt x="9598" y="31811"/>
                  </a:lnTo>
                  <a:lnTo>
                    <a:pt x="9598" y="30241"/>
                  </a:lnTo>
                  <a:lnTo>
                    <a:pt x="9598" y="28732"/>
                  </a:lnTo>
                  <a:lnTo>
                    <a:pt x="9718" y="27283"/>
                  </a:lnTo>
                  <a:lnTo>
                    <a:pt x="9839" y="25895"/>
                  </a:lnTo>
                  <a:lnTo>
                    <a:pt x="10080" y="24507"/>
                  </a:lnTo>
                  <a:lnTo>
                    <a:pt x="10322" y="23119"/>
                  </a:lnTo>
                  <a:lnTo>
                    <a:pt x="10684" y="21791"/>
                  </a:lnTo>
                  <a:lnTo>
                    <a:pt x="11046" y="20523"/>
                  </a:lnTo>
                  <a:lnTo>
                    <a:pt x="11469" y="19255"/>
                  </a:lnTo>
                  <a:lnTo>
                    <a:pt x="12012" y="18048"/>
                  </a:lnTo>
                  <a:lnTo>
                    <a:pt x="12555" y="16901"/>
                  </a:lnTo>
                  <a:lnTo>
                    <a:pt x="13159" y="15754"/>
                  </a:lnTo>
                  <a:lnTo>
                    <a:pt x="13763" y="14668"/>
                  </a:lnTo>
                  <a:lnTo>
                    <a:pt x="14487" y="13642"/>
                  </a:lnTo>
                  <a:lnTo>
                    <a:pt x="15211" y="12616"/>
                  </a:lnTo>
                  <a:lnTo>
                    <a:pt x="15996" y="11710"/>
                  </a:lnTo>
                  <a:lnTo>
                    <a:pt x="16841" y="10744"/>
                  </a:lnTo>
                  <a:lnTo>
                    <a:pt x="17686" y="9899"/>
                  </a:lnTo>
                  <a:lnTo>
                    <a:pt x="18591" y="9115"/>
                  </a:lnTo>
                  <a:lnTo>
                    <a:pt x="19557" y="8330"/>
                  </a:lnTo>
                  <a:lnTo>
                    <a:pt x="20523" y="7606"/>
                  </a:lnTo>
                  <a:lnTo>
                    <a:pt x="21549" y="6942"/>
                  </a:lnTo>
                  <a:lnTo>
                    <a:pt x="22636" y="6338"/>
                  </a:lnTo>
                  <a:lnTo>
                    <a:pt x="23722" y="5734"/>
                  </a:lnTo>
                  <a:lnTo>
                    <a:pt x="24809" y="5252"/>
                  </a:lnTo>
                  <a:lnTo>
                    <a:pt x="26016" y="4829"/>
                  </a:lnTo>
                  <a:lnTo>
                    <a:pt x="27163" y="4407"/>
                  </a:lnTo>
                  <a:lnTo>
                    <a:pt x="28370" y="4044"/>
                  </a:lnTo>
                  <a:lnTo>
                    <a:pt x="29638" y="3803"/>
                  </a:lnTo>
                  <a:lnTo>
                    <a:pt x="30905" y="3561"/>
                  </a:lnTo>
                  <a:lnTo>
                    <a:pt x="32233" y="3441"/>
                  </a:lnTo>
                  <a:lnTo>
                    <a:pt x="33501" y="3320"/>
                  </a:lnTo>
                  <a:lnTo>
                    <a:pt x="34889" y="3320"/>
                  </a:lnTo>
                  <a:lnTo>
                    <a:pt x="36821" y="3380"/>
                  </a:lnTo>
                  <a:lnTo>
                    <a:pt x="38692" y="3561"/>
                  </a:lnTo>
                  <a:lnTo>
                    <a:pt x="40382" y="3803"/>
                  </a:lnTo>
                  <a:lnTo>
                    <a:pt x="42012" y="4225"/>
                  </a:lnTo>
                  <a:lnTo>
                    <a:pt x="43521" y="4648"/>
                  </a:lnTo>
                  <a:lnTo>
                    <a:pt x="44969" y="5191"/>
                  </a:lnTo>
                  <a:lnTo>
                    <a:pt x="46297" y="5795"/>
                  </a:lnTo>
                  <a:lnTo>
                    <a:pt x="47504" y="6459"/>
                  </a:lnTo>
                  <a:lnTo>
                    <a:pt x="48651" y="7123"/>
                  </a:lnTo>
                  <a:lnTo>
                    <a:pt x="49677" y="7847"/>
                  </a:lnTo>
                  <a:lnTo>
                    <a:pt x="50643" y="8571"/>
                  </a:lnTo>
                  <a:lnTo>
                    <a:pt x="51549" y="9235"/>
                  </a:lnTo>
                  <a:lnTo>
                    <a:pt x="53118" y="10624"/>
                  </a:lnTo>
                  <a:lnTo>
                    <a:pt x="54386" y="11891"/>
                  </a:lnTo>
                  <a:lnTo>
                    <a:pt x="52152" y="15513"/>
                  </a:lnTo>
                  <a:lnTo>
                    <a:pt x="52152" y="15513"/>
                  </a:lnTo>
                  <a:lnTo>
                    <a:pt x="55351" y="14789"/>
                  </a:lnTo>
                  <a:lnTo>
                    <a:pt x="62897" y="7606"/>
                  </a:lnTo>
                  <a:lnTo>
                    <a:pt x="61146" y="6398"/>
                  </a:lnTo>
                  <a:lnTo>
                    <a:pt x="59999" y="5674"/>
                  </a:lnTo>
                  <a:lnTo>
                    <a:pt x="58671" y="4950"/>
                  </a:lnTo>
                  <a:lnTo>
                    <a:pt x="57162" y="4225"/>
                  </a:lnTo>
                  <a:lnTo>
                    <a:pt x="55351" y="3441"/>
                  </a:lnTo>
                  <a:lnTo>
                    <a:pt x="53239" y="2656"/>
                  </a:lnTo>
                  <a:lnTo>
                    <a:pt x="50824" y="1932"/>
                  </a:lnTo>
                  <a:lnTo>
                    <a:pt x="49195" y="1509"/>
                  </a:lnTo>
                  <a:lnTo>
                    <a:pt x="47565" y="1147"/>
                  </a:lnTo>
                  <a:lnTo>
                    <a:pt x="45814" y="785"/>
                  </a:lnTo>
                  <a:lnTo>
                    <a:pt x="44124" y="543"/>
                  </a:lnTo>
                  <a:lnTo>
                    <a:pt x="42313" y="302"/>
                  </a:lnTo>
                  <a:lnTo>
                    <a:pt x="40563" y="121"/>
                  </a:lnTo>
                  <a:lnTo>
                    <a:pt x="38692" y="61"/>
                  </a:lnTo>
                  <a:lnTo>
                    <a:pt x="36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4"/>
            <p:cNvSpPr/>
            <p:nvPr/>
          </p:nvSpPr>
          <p:spPr>
            <a:xfrm>
              <a:off x="247173" y="1738550"/>
              <a:ext cx="1659950" cy="1681075"/>
            </a:xfrm>
            <a:custGeom>
              <a:rect b="b" l="l" r="r" t="t"/>
              <a:pathLst>
                <a:path extrusionOk="0" fill="none" h="67243" w="66398">
                  <a:moveTo>
                    <a:pt x="62897" y="62655"/>
                  </a:moveTo>
                  <a:lnTo>
                    <a:pt x="49859" y="65673"/>
                  </a:lnTo>
                  <a:lnTo>
                    <a:pt x="49859" y="65673"/>
                  </a:lnTo>
                  <a:lnTo>
                    <a:pt x="45935" y="66277"/>
                  </a:lnTo>
                  <a:lnTo>
                    <a:pt x="42193" y="66760"/>
                  </a:lnTo>
                  <a:lnTo>
                    <a:pt x="40382" y="66941"/>
                  </a:lnTo>
                  <a:lnTo>
                    <a:pt x="38511" y="67061"/>
                  </a:lnTo>
                  <a:lnTo>
                    <a:pt x="36639" y="67182"/>
                  </a:lnTo>
                  <a:lnTo>
                    <a:pt x="34768" y="67243"/>
                  </a:lnTo>
                  <a:lnTo>
                    <a:pt x="34768" y="67243"/>
                  </a:lnTo>
                  <a:lnTo>
                    <a:pt x="32475" y="67182"/>
                  </a:lnTo>
                  <a:lnTo>
                    <a:pt x="30241" y="67001"/>
                  </a:lnTo>
                  <a:lnTo>
                    <a:pt x="28068" y="66760"/>
                  </a:lnTo>
                  <a:lnTo>
                    <a:pt x="26076" y="66397"/>
                  </a:lnTo>
                  <a:lnTo>
                    <a:pt x="24084" y="65915"/>
                  </a:lnTo>
                  <a:lnTo>
                    <a:pt x="22213" y="65432"/>
                  </a:lnTo>
                  <a:lnTo>
                    <a:pt x="20402" y="64768"/>
                  </a:lnTo>
                  <a:lnTo>
                    <a:pt x="18712" y="64104"/>
                  </a:lnTo>
                  <a:lnTo>
                    <a:pt x="17082" y="63319"/>
                  </a:lnTo>
                  <a:lnTo>
                    <a:pt x="15513" y="62474"/>
                  </a:lnTo>
                  <a:lnTo>
                    <a:pt x="14064" y="61569"/>
                  </a:lnTo>
                  <a:lnTo>
                    <a:pt x="12676" y="60603"/>
                  </a:lnTo>
                  <a:lnTo>
                    <a:pt x="11408" y="59577"/>
                  </a:lnTo>
                  <a:lnTo>
                    <a:pt x="10141" y="58430"/>
                  </a:lnTo>
                  <a:lnTo>
                    <a:pt x="8994" y="57343"/>
                  </a:lnTo>
                  <a:lnTo>
                    <a:pt x="7907" y="56136"/>
                  </a:lnTo>
                  <a:lnTo>
                    <a:pt x="6942" y="54929"/>
                  </a:lnTo>
                  <a:lnTo>
                    <a:pt x="5976" y="53661"/>
                  </a:lnTo>
                  <a:lnTo>
                    <a:pt x="5131" y="52333"/>
                  </a:lnTo>
                  <a:lnTo>
                    <a:pt x="4346" y="51005"/>
                  </a:lnTo>
                  <a:lnTo>
                    <a:pt x="3622" y="49617"/>
                  </a:lnTo>
                  <a:lnTo>
                    <a:pt x="2958" y="48229"/>
                  </a:lnTo>
                  <a:lnTo>
                    <a:pt x="2415" y="46840"/>
                  </a:lnTo>
                  <a:lnTo>
                    <a:pt x="1871" y="45452"/>
                  </a:lnTo>
                  <a:lnTo>
                    <a:pt x="1449" y="44003"/>
                  </a:lnTo>
                  <a:lnTo>
                    <a:pt x="1026" y="42615"/>
                  </a:lnTo>
                  <a:lnTo>
                    <a:pt x="725" y="41167"/>
                  </a:lnTo>
                  <a:lnTo>
                    <a:pt x="423" y="39718"/>
                  </a:lnTo>
                  <a:lnTo>
                    <a:pt x="242" y="38330"/>
                  </a:lnTo>
                  <a:lnTo>
                    <a:pt x="121" y="36941"/>
                  </a:lnTo>
                  <a:lnTo>
                    <a:pt x="0" y="35553"/>
                  </a:lnTo>
                  <a:lnTo>
                    <a:pt x="0" y="34165"/>
                  </a:lnTo>
                  <a:lnTo>
                    <a:pt x="0" y="34165"/>
                  </a:lnTo>
                  <a:lnTo>
                    <a:pt x="0" y="32474"/>
                  </a:lnTo>
                  <a:lnTo>
                    <a:pt x="121" y="30845"/>
                  </a:lnTo>
                  <a:lnTo>
                    <a:pt x="362" y="29215"/>
                  </a:lnTo>
                  <a:lnTo>
                    <a:pt x="604" y="27585"/>
                  </a:lnTo>
                  <a:lnTo>
                    <a:pt x="966" y="26016"/>
                  </a:lnTo>
                  <a:lnTo>
                    <a:pt x="1388" y="24446"/>
                  </a:lnTo>
                  <a:lnTo>
                    <a:pt x="1871" y="22877"/>
                  </a:lnTo>
                  <a:lnTo>
                    <a:pt x="2475" y="21368"/>
                  </a:lnTo>
                  <a:lnTo>
                    <a:pt x="3139" y="19859"/>
                  </a:lnTo>
                  <a:lnTo>
                    <a:pt x="3863" y="18410"/>
                  </a:lnTo>
                  <a:lnTo>
                    <a:pt x="4648" y="16962"/>
                  </a:lnTo>
                  <a:lnTo>
                    <a:pt x="5493" y="15573"/>
                  </a:lnTo>
                  <a:lnTo>
                    <a:pt x="6459" y="14245"/>
                  </a:lnTo>
                  <a:lnTo>
                    <a:pt x="7485" y="12917"/>
                  </a:lnTo>
                  <a:lnTo>
                    <a:pt x="8571" y="11650"/>
                  </a:lnTo>
                  <a:lnTo>
                    <a:pt x="9718" y="10443"/>
                  </a:lnTo>
                  <a:lnTo>
                    <a:pt x="10926" y="9296"/>
                  </a:lnTo>
                  <a:lnTo>
                    <a:pt x="12193" y="8149"/>
                  </a:lnTo>
                  <a:lnTo>
                    <a:pt x="13581" y="7123"/>
                  </a:lnTo>
                  <a:lnTo>
                    <a:pt x="14970" y="6157"/>
                  </a:lnTo>
                  <a:lnTo>
                    <a:pt x="16479" y="5191"/>
                  </a:lnTo>
                  <a:lnTo>
                    <a:pt x="17988" y="4346"/>
                  </a:lnTo>
                  <a:lnTo>
                    <a:pt x="19618" y="3561"/>
                  </a:lnTo>
                  <a:lnTo>
                    <a:pt x="21308" y="2837"/>
                  </a:lnTo>
                  <a:lnTo>
                    <a:pt x="23058" y="2234"/>
                  </a:lnTo>
                  <a:lnTo>
                    <a:pt x="24809" y="1630"/>
                  </a:lnTo>
                  <a:lnTo>
                    <a:pt x="26680" y="1147"/>
                  </a:lnTo>
                  <a:lnTo>
                    <a:pt x="28611" y="725"/>
                  </a:lnTo>
                  <a:lnTo>
                    <a:pt x="30603" y="423"/>
                  </a:lnTo>
                  <a:lnTo>
                    <a:pt x="32656" y="181"/>
                  </a:lnTo>
                  <a:lnTo>
                    <a:pt x="34708" y="61"/>
                  </a:lnTo>
                  <a:lnTo>
                    <a:pt x="36881" y="0"/>
                  </a:lnTo>
                  <a:lnTo>
                    <a:pt x="36881" y="0"/>
                  </a:lnTo>
                  <a:lnTo>
                    <a:pt x="38692" y="61"/>
                  </a:lnTo>
                  <a:lnTo>
                    <a:pt x="40563" y="121"/>
                  </a:lnTo>
                  <a:lnTo>
                    <a:pt x="42313" y="302"/>
                  </a:lnTo>
                  <a:lnTo>
                    <a:pt x="44124" y="543"/>
                  </a:lnTo>
                  <a:lnTo>
                    <a:pt x="45814" y="785"/>
                  </a:lnTo>
                  <a:lnTo>
                    <a:pt x="47565" y="1147"/>
                  </a:lnTo>
                  <a:lnTo>
                    <a:pt x="49195" y="1509"/>
                  </a:lnTo>
                  <a:lnTo>
                    <a:pt x="50824" y="1932"/>
                  </a:lnTo>
                  <a:lnTo>
                    <a:pt x="50824" y="1932"/>
                  </a:lnTo>
                  <a:lnTo>
                    <a:pt x="53239" y="2656"/>
                  </a:lnTo>
                  <a:lnTo>
                    <a:pt x="55351" y="3441"/>
                  </a:lnTo>
                  <a:lnTo>
                    <a:pt x="57162" y="4225"/>
                  </a:lnTo>
                  <a:lnTo>
                    <a:pt x="58671" y="4950"/>
                  </a:lnTo>
                  <a:lnTo>
                    <a:pt x="59999" y="5674"/>
                  </a:lnTo>
                  <a:lnTo>
                    <a:pt x="61146" y="6398"/>
                  </a:lnTo>
                  <a:lnTo>
                    <a:pt x="62897" y="7606"/>
                  </a:lnTo>
                  <a:lnTo>
                    <a:pt x="55351" y="14789"/>
                  </a:lnTo>
                  <a:lnTo>
                    <a:pt x="52152" y="15513"/>
                  </a:lnTo>
                  <a:lnTo>
                    <a:pt x="54386" y="11891"/>
                  </a:lnTo>
                  <a:lnTo>
                    <a:pt x="54386" y="11891"/>
                  </a:lnTo>
                  <a:lnTo>
                    <a:pt x="53118" y="10624"/>
                  </a:lnTo>
                  <a:lnTo>
                    <a:pt x="51549" y="9235"/>
                  </a:lnTo>
                  <a:lnTo>
                    <a:pt x="50643" y="8571"/>
                  </a:lnTo>
                  <a:lnTo>
                    <a:pt x="49677" y="7847"/>
                  </a:lnTo>
                  <a:lnTo>
                    <a:pt x="48651" y="7123"/>
                  </a:lnTo>
                  <a:lnTo>
                    <a:pt x="47504" y="6459"/>
                  </a:lnTo>
                  <a:lnTo>
                    <a:pt x="46297" y="5795"/>
                  </a:lnTo>
                  <a:lnTo>
                    <a:pt x="44969" y="5191"/>
                  </a:lnTo>
                  <a:lnTo>
                    <a:pt x="43521" y="4648"/>
                  </a:lnTo>
                  <a:lnTo>
                    <a:pt x="42012" y="4225"/>
                  </a:lnTo>
                  <a:lnTo>
                    <a:pt x="40382" y="3803"/>
                  </a:lnTo>
                  <a:lnTo>
                    <a:pt x="38692" y="3561"/>
                  </a:lnTo>
                  <a:lnTo>
                    <a:pt x="36821" y="3380"/>
                  </a:lnTo>
                  <a:lnTo>
                    <a:pt x="34889" y="3320"/>
                  </a:lnTo>
                  <a:lnTo>
                    <a:pt x="34889" y="3320"/>
                  </a:lnTo>
                  <a:lnTo>
                    <a:pt x="33501" y="3320"/>
                  </a:lnTo>
                  <a:lnTo>
                    <a:pt x="32233" y="3441"/>
                  </a:lnTo>
                  <a:lnTo>
                    <a:pt x="30905" y="3561"/>
                  </a:lnTo>
                  <a:lnTo>
                    <a:pt x="29638" y="3803"/>
                  </a:lnTo>
                  <a:lnTo>
                    <a:pt x="28370" y="4044"/>
                  </a:lnTo>
                  <a:lnTo>
                    <a:pt x="27163" y="4407"/>
                  </a:lnTo>
                  <a:lnTo>
                    <a:pt x="26016" y="4829"/>
                  </a:lnTo>
                  <a:lnTo>
                    <a:pt x="24809" y="5252"/>
                  </a:lnTo>
                  <a:lnTo>
                    <a:pt x="23722" y="5734"/>
                  </a:lnTo>
                  <a:lnTo>
                    <a:pt x="22636" y="6338"/>
                  </a:lnTo>
                  <a:lnTo>
                    <a:pt x="21549" y="6942"/>
                  </a:lnTo>
                  <a:lnTo>
                    <a:pt x="20523" y="7606"/>
                  </a:lnTo>
                  <a:lnTo>
                    <a:pt x="19557" y="8330"/>
                  </a:lnTo>
                  <a:lnTo>
                    <a:pt x="18591" y="9115"/>
                  </a:lnTo>
                  <a:lnTo>
                    <a:pt x="17686" y="9899"/>
                  </a:lnTo>
                  <a:lnTo>
                    <a:pt x="16841" y="10744"/>
                  </a:lnTo>
                  <a:lnTo>
                    <a:pt x="15996" y="11710"/>
                  </a:lnTo>
                  <a:lnTo>
                    <a:pt x="15211" y="12616"/>
                  </a:lnTo>
                  <a:lnTo>
                    <a:pt x="14487" y="13642"/>
                  </a:lnTo>
                  <a:lnTo>
                    <a:pt x="13763" y="14668"/>
                  </a:lnTo>
                  <a:lnTo>
                    <a:pt x="13159" y="15754"/>
                  </a:lnTo>
                  <a:lnTo>
                    <a:pt x="12555" y="16901"/>
                  </a:lnTo>
                  <a:lnTo>
                    <a:pt x="12012" y="18048"/>
                  </a:lnTo>
                  <a:lnTo>
                    <a:pt x="11469" y="19255"/>
                  </a:lnTo>
                  <a:lnTo>
                    <a:pt x="11046" y="20523"/>
                  </a:lnTo>
                  <a:lnTo>
                    <a:pt x="10684" y="21791"/>
                  </a:lnTo>
                  <a:lnTo>
                    <a:pt x="10322" y="23119"/>
                  </a:lnTo>
                  <a:lnTo>
                    <a:pt x="10080" y="24507"/>
                  </a:lnTo>
                  <a:lnTo>
                    <a:pt x="9839" y="25895"/>
                  </a:lnTo>
                  <a:lnTo>
                    <a:pt x="9718" y="27283"/>
                  </a:lnTo>
                  <a:lnTo>
                    <a:pt x="9598" y="28732"/>
                  </a:lnTo>
                  <a:lnTo>
                    <a:pt x="9598" y="30241"/>
                  </a:lnTo>
                  <a:lnTo>
                    <a:pt x="9598" y="30241"/>
                  </a:lnTo>
                  <a:lnTo>
                    <a:pt x="9598" y="31811"/>
                  </a:lnTo>
                  <a:lnTo>
                    <a:pt x="9718" y="33440"/>
                  </a:lnTo>
                  <a:lnTo>
                    <a:pt x="9899" y="35010"/>
                  </a:lnTo>
                  <a:lnTo>
                    <a:pt x="10141" y="36579"/>
                  </a:lnTo>
                  <a:lnTo>
                    <a:pt x="10443" y="38148"/>
                  </a:lnTo>
                  <a:lnTo>
                    <a:pt x="10865" y="39657"/>
                  </a:lnTo>
                  <a:lnTo>
                    <a:pt x="11288" y="41167"/>
                  </a:lnTo>
                  <a:lnTo>
                    <a:pt x="11831" y="42676"/>
                  </a:lnTo>
                  <a:lnTo>
                    <a:pt x="12435" y="44124"/>
                  </a:lnTo>
                  <a:lnTo>
                    <a:pt x="13038" y="45573"/>
                  </a:lnTo>
                  <a:lnTo>
                    <a:pt x="13763" y="46961"/>
                  </a:lnTo>
                  <a:lnTo>
                    <a:pt x="14547" y="48349"/>
                  </a:lnTo>
                  <a:lnTo>
                    <a:pt x="15392" y="49617"/>
                  </a:lnTo>
                  <a:lnTo>
                    <a:pt x="16298" y="50945"/>
                  </a:lnTo>
                  <a:lnTo>
                    <a:pt x="17263" y="52152"/>
                  </a:lnTo>
                  <a:lnTo>
                    <a:pt x="18290" y="53359"/>
                  </a:lnTo>
                  <a:lnTo>
                    <a:pt x="19376" y="54446"/>
                  </a:lnTo>
                  <a:lnTo>
                    <a:pt x="20463" y="55532"/>
                  </a:lnTo>
                  <a:lnTo>
                    <a:pt x="21670" y="56559"/>
                  </a:lnTo>
                  <a:lnTo>
                    <a:pt x="22937" y="57524"/>
                  </a:lnTo>
                  <a:lnTo>
                    <a:pt x="24205" y="58430"/>
                  </a:lnTo>
                  <a:lnTo>
                    <a:pt x="25593" y="59275"/>
                  </a:lnTo>
                  <a:lnTo>
                    <a:pt x="26982" y="60060"/>
                  </a:lnTo>
                  <a:lnTo>
                    <a:pt x="28430" y="60784"/>
                  </a:lnTo>
                  <a:lnTo>
                    <a:pt x="29939" y="61388"/>
                  </a:lnTo>
                  <a:lnTo>
                    <a:pt x="31509" y="61931"/>
                  </a:lnTo>
                  <a:lnTo>
                    <a:pt x="33138" y="62414"/>
                  </a:lnTo>
                  <a:lnTo>
                    <a:pt x="34768" y="62836"/>
                  </a:lnTo>
                  <a:lnTo>
                    <a:pt x="36519" y="63138"/>
                  </a:lnTo>
                  <a:lnTo>
                    <a:pt x="38269" y="63379"/>
                  </a:lnTo>
                  <a:lnTo>
                    <a:pt x="40080" y="63500"/>
                  </a:lnTo>
                  <a:lnTo>
                    <a:pt x="41891" y="63561"/>
                  </a:lnTo>
                  <a:lnTo>
                    <a:pt x="41891" y="63561"/>
                  </a:lnTo>
                  <a:lnTo>
                    <a:pt x="43943" y="63500"/>
                  </a:lnTo>
                  <a:lnTo>
                    <a:pt x="45814" y="63379"/>
                  </a:lnTo>
                  <a:lnTo>
                    <a:pt x="47444" y="63138"/>
                  </a:lnTo>
                  <a:lnTo>
                    <a:pt x="48893" y="62836"/>
                  </a:lnTo>
                  <a:lnTo>
                    <a:pt x="50160" y="62474"/>
                  </a:lnTo>
                  <a:lnTo>
                    <a:pt x="51368" y="62112"/>
                  </a:lnTo>
                  <a:lnTo>
                    <a:pt x="53480" y="61267"/>
                  </a:lnTo>
                  <a:lnTo>
                    <a:pt x="53480" y="46599"/>
                  </a:lnTo>
                  <a:lnTo>
                    <a:pt x="39718" y="47323"/>
                  </a:lnTo>
                  <a:lnTo>
                    <a:pt x="47022" y="43400"/>
                  </a:lnTo>
                  <a:lnTo>
                    <a:pt x="66398" y="43400"/>
                  </a:lnTo>
                  <a:lnTo>
                    <a:pt x="63983" y="45633"/>
                  </a:lnTo>
                  <a:lnTo>
                    <a:pt x="63983" y="45633"/>
                  </a:lnTo>
                  <a:lnTo>
                    <a:pt x="63621" y="45995"/>
                  </a:lnTo>
                  <a:lnTo>
                    <a:pt x="63379" y="46297"/>
                  </a:lnTo>
                  <a:lnTo>
                    <a:pt x="63198" y="46659"/>
                  </a:lnTo>
                  <a:lnTo>
                    <a:pt x="63078" y="47142"/>
                  </a:lnTo>
                  <a:lnTo>
                    <a:pt x="63078" y="47142"/>
                  </a:lnTo>
                  <a:lnTo>
                    <a:pt x="62957" y="49255"/>
                  </a:lnTo>
                  <a:lnTo>
                    <a:pt x="62897" y="51488"/>
                  </a:lnTo>
                  <a:lnTo>
                    <a:pt x="62897" y="6265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4"/>
            <p:cNvSpPr/>
            <p:nvPr/>
          </p:nvSpPr>
          <p:spPr>
            <a:xfrm>
              <a:off x="5530275" y="1685724"/>
              <a:ext cx="602125" cy="1614700"/>
            </a:xfrm>
            <a:custGeom>
              <a:rect b="b" l="l" r="r" t="t"/>
              <a:pathLst>
                <a:path extrusionOk="0" h="64588" w="24085">
                  <a:moveTo>
                    <a:pt x="6882" y="1"/>
                  </a:moveTo>
                  <a:lnTo>
                    <a:pt x="1" y="3320"/>
                  </a:lnTo>
                  <a:lnTo>
                    <a:pt x="7003" y="3320"/>
                  </a:lnTo>
                  <a:lnTo>
                    <a:pt x="7003" y="56740"/>
                  </a:lnTo>
                  <a:lnTo>
                    <a:pt x="7003" y="59758"/>
                  </a:lnTo>
                  <a:lnTo>
                    <a:pt x="7003" y="60362"/>
                  </a:lnTo>
                  <a:lnTo>
                    <a:pt x="6942" y="60905"/>
                  </a:lnTo>
                  <a:lnTo>
                    <a:pt x="6761" y="61388"/>
                  </a:lnTo>
                  <a:lnTo>
                    <a:pt x="6580" y="61810"/>
                  </a:lnTo>
                  <a:lnTo>
                    <a:pt x="6218" y="62354"/>
                  </a:lnTo>
                  <a:lnTo>
                    <a:pt x="5795" y="62957"/>
                  </a:lnTo>
                  <a:lnTo>
                    <a:pt x="4528" y="64587"/>
                  </a:lnTo>
                  <a:lnTo>
                    <a:pt x="20705" y="64587"/>
                  </a:lnTo>
                  <a:lnTo>
                    <a:pt x="24085" y="62595"/>
                  </a:lnTo>
                  <a:lnTo>
                    <a:pt x="21731" y="62354"/>
                  </a:lnTo>
                  <a:lnTo>
                    <a:pt x="19437" y="62112"/>
                  </a:lnTo>
                  <a:lnTo>
                    <a:pt x="18411" y="61991"/>
                  </a:lnTo>
                  <a:lnTo>
                    <a:pt x="17566" y="61810"/>
                  </a:lnTo>
                  <a:lnTo>
                    <a:pt x="17264" y="61690"/>
                  </a:lnTo>
                  <a:lnTo>
                    <a:pt x="16962" y="61569"/>
                  </a:lnTo>
                  <a:lnTo>
                    <a:pt x="16660" y="61388"/>
                  </a:lnTo>
                  <a:lnTo>
                    <a:pt x="16479" y="61146"/>
                  </a:lnTo>
                  <a:lnTo>
                    <a:pt x="16298" y="60905"/>
                  </a:lnTo>
                  <a:lnTo>
                    <a:pt x="16117" y="60603"/>
                  </a:lnTo>
                  <a:lnTo>
                    <a:pt x="15997" y="60301"/>
                  </a:lnTo>
                  <a:lnTo>
                    <a:pt x="15936" y="59879"/>
                  </a:lnTo>
                  <a:lnTo>
                    <a:pt x="15815" y="58973"/>
                  </a:lnTo>
                  <a:lnTo>
                    <a:pt x="15755" y="57766"/>
                  </a:lnTo>
                  <a:lnTo>
                    <a:pt x="15755" y="56740"/>
                  </a:lnTo>
                  <a:lnTo>
                    <a:pt x="15755" y="5976"/>
                  </a:lnTo>
                  <a:lnTo>
                    <a:pt x="15815" y="5433"/>
                  </a:lnTo>
                  <a:lnTo>
                    <a:pt x="15997" y="4347"/>
                  </a:lnTo>
                  <a:lnTo>
                    <a:pt x="16238" y="3441"/>
                  </a:lnTo>
                  <a:lnTo>
                    <a:pt x="16540" y="2717"/>
                  </a:lnTo>
                  <a:lnTo>
                    <a:pt x="16962" y="2113"/>
                  </a:lnTo>
                  <a:lnTo>
                    <a:pt x="17506" y="1630"/>
                  </a:lnTo>
                  <a:lnTo>
                    <a:pt x="18170" y="1087"/>
                  </a:lnTo>
                  <a:lnTo>
                    <a:pt x="18954" y="604"/>
                  </a:lnTo>
                  <a:lnTo>
                    <a:pt x="19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4"/>
            <p:cNvSpPr/>
            <p:nvPr/>
          </p:nvSpPr>
          <p:spPr>
            <a:xfrm>
              <a:off x="5530275" y="1685724"/>
              <a:ext cx="602125" cy="1614700"/>
            </a:xfrm>
            <a:custGeom>
              <a:rect b="b" l="l" r="r" t="t"/>
              <a:pathLst>
                <a:path extrusionOk="0" fill="none" h="64588" w="24085">
                  <a:moveTo>
                    <a:pt x="19437" y="62112"/>
                  </a:moveTo>
                  <a:lnTo>
                    <a:pt x="19437" y="62112"/>
                  </a:lnTo>
                  <a:lnTo>
                    <a:pt x="18411" y="61991"/>
                  </a:lnTo>
                  <a:lnTo>
                    <a:pt x="17566" y="61810"/>
                  </a:lnTo>
                  <a:lnTo>
                    <a:pt x="17264" y="61690"/>
                  </a:lnTo>
                  <a:lnTo>
                    <a:pt x="16962" y="61569"/>
                  </a:lnTo>
                  <a:lnTo>
                    <a:pt x="16660" y="61388"/>
                  </a:lnTo>
                  <a:lnTo>
                    <a:pt x="16479" y="61146"/>
                  </a:lnTo>
                  <a:lnTo>
                    <a:pt x="16298" y="60905"/>
                  </a:lnTo>
                  <a:lnTo>
                    <a:pt x="16117" y="60603"/>
                  </a:lnTo>
                  <a:lnTo>
                    <a:pt x="15997" y="60301"/>
                  </a:lnTo>
                  <a:lnTo>
                    <a:pt x="15936" y="59879"/>
                  </a:lnTo>
                  <a:lnTo>
                    <a:pt x="15815" y="58973"/>
                  </a:lnTo>
                  <a:lnTo>
                    <a:pt x="15755" y="57766"/>
                  </a:lnTo>
                  <a:lnTo>
                    <a:pt x="15755" y="56740"/>
                  </a:lnTo>
                  <a:lnTo>
                    <a:pt x="15755" y="5976"/>
                  </a:lnTo>
                  <a:lnTo>
                    <a:pt x="15755" y="5976"/>
                  </a:lnTo>
                  <a:lnTo>
                    <a:pt x="15815" y="5433"/>
                  </a:lnTo>
                  <a:lnTo>
                    <a:pt x="15815" y="5433"/>
                  </a:lnTo>
                  <a:lnTo>
                    <a:pt x="15997" y="4347"/>
                  </a:lnTo>
                  <a:lnTo>
                    <a:pt x="16238" y="3441"/>
                  </a:lnTo>
                  <a:lnTo>
                    <a:pt x="16540" y="2717"/>
                  </a:lnTo>
                  <a:lnTo>
                    <a:pt x="16962" y="2113"/>
                  </a:lnTo>
                  <a:lnTo>
                    <a:pt x="17506" y="1630"/>
                  </a:lnTo>
                  <a:lnTo>
                    <a:pt x="18170" y="1087"/>
                  </a:lnTo>
                  <a:lnTo>
                    <a:pt x="18954" y="604"/>
                  </a:lnTo>
                  <a:lnTo>
                    <a:pt x="19920" y="1"/>
                  </a:lnTo>
                  <a:lnTo>
                    <a:pt x="6882" y="1"/>
                  </a:lnTo>
                  <a:lnTo>
                    <a:pt x="1" y="3320"/>
                  </a:lnTo>
                  <a:lnTo>
                    <a:pt x="7003" y="3320"/>
                  </a:lnTo>
                  <a:lnTo>
                    <a:pt x="7003" y="3320"/>
                  </a:lnTo>
                  <a:lnTo>
                    <a:pt x="7003" y="3320"/>
                  </a:lnTo>
                  <a:lnTo>
                    <a:pt x="7003" y="56740"/>
                  </a:lnTo>
                  <a:lnTo>
                    <a:pt x="7003" y="59758"/>
                  </a:lnTo>
                  <a:lnTo>
                    <a:pt x="7003" y="59758"/>
                  </a:lnTo>
                  <a:lnTo>
                    <a:pt x="7003" y="60362"/>
                  </a:lnTo>
                  <a:lnTo>
                    <a:pt x="6942" y="60905"/>
                  </a:lnTo>
                  <a:lnTo>
                    <a:pt x="6761" y="61388"/>
                  </a:lnTo>
                  <a:lnTo>
                    <a:pt x="6580" y="61810"/>
                  </a:lnTo>
                  <a:lnTo>
                    <a:pt x="6218" y="62354"/>
                  </a:lnTo>
                  <a:lnTo>
                    <a:pt x="5795" y="62957"/>
                  </a:lnTo>
                  <a:lnTo>
                    <a:pt x="4528" y="64587"/>
                  </a:lnTo>
                  <a:lnTo>
                    <a:pt x="20705" y="64587"/>
                  </a:lnTo>
                  <a:lnTo>
                    <a:pt x="24085" y="62595"/>
                  </a:lnTo>
                  <a:lnTo>
                    <a:pt x="24085" y="62595"/>
                  </a:lnTo>
                  <a:lnTo>
                    <a:pt x="21731" y="62354"/>
                  </a:lnTo>
                  <a:lnTo>
                    <a:pt x="19437" y="6211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4"/>
            <p:cNvSpPr/>
            <p:nvPr/>
          </p:nvSpPr>
          <p:spPr>
            <a:xfrm>
              <a:off x="6148976" y="2253125"/>
              <a:ext cx="947700" cy="1091050"/>
            </a:xfrm>
            <a:custGeom>
              <a:rect b="b" l="l" r="r" t="t"/>
              <a:pathLst>
                <a:path extrusionOk="0" h="43642" w="37908">
                  <a:moveTo>
                    <a:pt x="18230" y="3018"/>
                  </a:moveTo>
                  <a:lnTo>
                    <a:pt x="19135" y="3079"/>
                  </a:lnTo>
                  <a:lnTo>
                    <a:pt x="19980" y="3199"/>
                  </a:lnTo>
                  <a:lnTo>
                    <a:pt x="20886" y="3441"/>
                  </a:lnTo>
                  <a:lnTo>
                    <a:pt x="21671" y="3682"/>
                  </a:lnTo>
                  <a:lnTo>
                    <a:pt x="22455" y="4105"/>
                  </a:lnTo>
                  <a:lnTo>
                    <a:pt x="23180" y="4527"/>
                  </a:lnTo>
                  <a:lnTo>
                    <a:pt x="23904" y="5010"/>
                  </a:lnTo>
                  <a:lnTo>
                    <a:pt x="24568" y="5554"/>
                  </a:lnTo>
                  <a:lnTo>
                    <a:pt x="25111" y="6097"/>
                  </a:lnTo>
                  <a:lnTo>
                    <a:pt x="25654" y="6761"/>
                  </a:lnTo>
                  <a:lnTo>
                    <a:pt x="26077" y="7364"/>
                  </a:lnTo>
                  <a:lnTo>
                    <a:pt x="26499" y="8028"/>
                  </a:lnTo>
                  <a:lnTo>
                    <a:pt x="26801" y="8753"/>
                  </a:lnTo>
                  <a:lnTo>
                    <a:pt x="26982" y="9417"/>
                  </a:lnTo>
                  <a:lnTo>
                    <a:pt x="27163" y="10141"/>
                  </a:lnTo>
                  <a:lnTo>
                    <a:pt x="27224" y="10805"/>
                  </a:lnTo>
                  <a:lnTo>
                    <a:pt x="27163" y="11228"/>
                  </a:lnTo>
                  <a:lnTo>
                    <a:pt x="27043" y="11650"/>
                  </a:lnTo>
                  <a:lnTo>
                    <a:pt x="26801" y="11952"/>
                  </a:lnTo>
                  <a:lnTo>
                    <a:pt x="26499" y="12254"/>
                  </a:lnTo>
                  <a:lnTo>
                    <a:pt x="26137" y="12555"/>
                  </a:lnTo>
                  <a:lnTo>
                    <a:pt x="25715" y="12797"/>
                  </a:lnTo>
                  <a:lnTo>
                    <a:pt x="24568" y="13280"/>
                  </a:lnTo>
                  <a:lnTo>
                    <a:pt x="8089" y="20402"/>
                  </a:lnTo>
                  <a:lnTo>
                    <a:pt x="7908" y="17988"/>
                  </a:lnTo>
                  <a:lnTo>
                    <a:pt x="7787" y="16781"/>
                  </a:lnTo>
                  <a:lnTo>
                    <a:pt x="7787" y="15634"/>
                  </a:lnTo>
                  <a:lnTo>
                    <a:pt x="7787" y="14728"/>
                  </a:lnTo>
                  <a:lnTo>
                    <a:pt x="7848" y="13883"/>
                  </a:lnTo>
                  <a:lnTo>
                    <a:pt x="7969" y="13038"/>
                  </a:lnTo>
                  <a:lnTo>
                    <a:pt x="8089" y="12254"/>
                  </a:lnTo>
                  <a:lnTo>
                    <a:pt x="8270" y="11529"/>
                  </a:lnTo>
                  <a:lnTo>
                    <a:pt x="8451" y="10805"/>
                  </a:lnTo>
                  <a:lnTo>
                    <a:pt x="8633" y="10141"/>
                  </a:lnTo>
                  <a:lnTo>
                    <a:pt x="8934" y="9537"/>
                  </a:lnTo>
                  <a:lnTo>
                    <a:pt x="9176" y="8934"/>
                  </a:lnTo>
                  <a:lnTo>
                    <a:pt x="9478" y="8330"/>
                  </a:lnTo>
                  <a:lnTo>
                    <a:pt x="10142" y="7304"/>
                  </a:lnTo>
                  <a:lnTo>
                    <a:pt x="10866" y="6399"/>
                  </a:lnTo>
                  <a:lnTo>
                    <a:pt x="11651" y="5614"/>
                  </a:lnTo>
                  <a:lnTo>
                    <a:pt x="12435" y="4950"/>
                  </a:lnTo>
                  <a:lnTo>
                    <a:pt x="13341" y="4407"/>
                  </a:lnTo>
                  <a:lnTo>
                    <a:pt x="14186" y="3984"/>
                  </a:lnTo>
                  <a:lnTo>
                    <a:pt x="15031" y="3622"/>
                  </a:lnTo>
                  <a:lnTo>
                    <a:pt x="15876" y="3320"/>
                  </a:lnTo>
                  <a:lnTo>
                    <a:pt x="16721" y="3139"/>
                  </a:lnTo>
                  <a:lnTo>
                    <a:pt x="17506" y="3018"/>
                  </a:lnTo>
                  <a:close/>
                  <a:moveTo>
                    <a:pt x="20765" y="0"/>
                  </a:moveTo>
                  <a:lnTo>
                    <a:pt x="19860" y="61"/>
                  </a:lnTo>
                  <a:lnTo>
                    <a:pt x="18954" y="121"/>
                  </a:lnTo>
                  <a:lnTo>
                    <a:pt x="18109" y="181"/>
                  </a:lnTo>
                  <a:lnTo>
                    <a:pt x="17204" y="363"/>
                  </a:lnTo>
                  <a:lnTo>
                    <a:pt x="16298" y="544"/>
                  </a:lnTo>
                  <a:lnTo>
                    <a:pt x="15393" y="725"/>
                  </a:lnTo>
                  <a:lnTo>
                    <a:pt x="14488" y="1026"/>
                  </a:lnTo>
                  <a:lnTo>
                    <a:pt x="13582" y="1328"/>
                  </a:lnTo>
                  <a:lnTo>
                    <a:pt x="12677" y="1630"/>
                  </a:lnTo>
                  <a:lnTo>
                    <a:pt x="11771" y="2053"/>
                  </a:lnTo>
                  <a:lnTo>
                    <a:pt x="10926" y="2475"/>
                  </a:lnTo>
                  <a:lnTo>
                    <a:pt x="10081" y="2958"/>
                  </a:lnTo>
                  <a:lnTo>
                    <a:pt x="9236" y="3441"/>
                  </a:lnTo>
                  <a:lnTo>
                    <a:pt x="8451" y="3984"/>
                  </a:lnTo>
                  <a:lnTo>
                    <a:pt x="7667" y="4588"/>
                  </a:lnTo>
                  <a:lnTo>
                    <a:pt x="6882" y="5191"/>
                  </a:lnTo>
                  <a:lnTo>
                    <a:pt x="6158" y="5916"/>
                  </a:lnTo>
                  <a:lnTo>
                    <a:pt x="5433" y="6580"/>
                  </a:lnTo>
                  <a:lnTo>
                    <a:pt x="4769" y="7364"/>
                  </a:lnTo>
                  <a:lnTo>
                    <a:pt x="4105" y="8149"/>
                  </a:lnTo>
                  <a:lnTo>
                    <a:pt x="3502" y="8994"/>
                  </a:lnTo>
                  <a:lnTo>
                    <a:pt x="2898" y="9900"/>
                  </a:lnTo>
                  <a:lnTo>
                    <a:pt x="2415" y="10805"/>
                  </a:lnTo>
                  <a:lnTo>
                    <a:pt x="1932" y="11771"/>
                  </a:lnTo>
                  <a:lnTo>
                    <a:pt x="1510" y="12737"/>
                  </a:lnTo>
                  <a:lnTo>
                    <a:pt x="1087" y="13823"/>
                  </a:lnTo>
                  <a:lnTo>
                    <a:pt x="786" y="14910"/>
                  </a:lnTo>
                  <a:lnTo>
                    <a:pt x="484" y="15996"/>
                  </a:lnTo>
                  <a:lnTo>
                    <a:pt x="303" y="17203"/>
                  </a:lnTo>
                  <a:lnTo>
                    <a:pt x="122" y="18411"/>
                  </a:lnTo>
                  <a:lnTo>
                    <a:pt x="1" y="19678"/>
                  </a:lnTo>
                  <a:lnTo>
                    <a:pt x="1" y="20946"/>
                  </a:lnTo>
                  <a:lnTo>
                    <a:pt x="1" y="22274"/>
                  </a:lnTo>
                  <a:lnTo>
                    <a:pt x="122" y="23541"/>
                  </a:lnTo>
                  <a:lnTo>
                    <a:pt x="303" y="24869"/>
                  </a:lnTo>
                  <a:lnTo>
                    <a:pt x="544" y="26197"/>
                  </a:lnTo>
                  <a:lnTo>
                    <a:pt x="846" y="27525"/>
                  </a:lnTo>
                  <a:lnTo>
                    <a:pt x="1208" y="28793"/>
                  </a:lnTo>
                  <a:lnTo>
                    <a:pt x="1691" y="30121"/>
                  </a:lnTo>
                  <a:lnTo>
                    <a:pt x="2174" y="31388"/>
                  </a:lnTo>
                  <a:lnTo>
                    <a:pt x="2778" y="32656"/>
                  </a:lnTo>
                  <a:lnTo>
                    <a:pt x="3502" y="33863"/>
                  </a:lnTo>
                  <a:lnTo>
                    <a:pt x="4226" y="35010"/>
                  </a:lnTo>
                  <a:lnTo>
                    <a:pt x="5071" y="36157"/>
                  </a:lnTo>
                  <a:lnTo>
                    <a:pt x="5977" y="37243"/>
                  </a:lnTo>
                  <a:lnTo>
                    <a:pt x="7003" y="38269"/>
                  </a:lnTo>
                  <a:lnTo>
                    <a:pt x="8089" y="39235"/>
                  </a:lnTo>
                  <a:lnTo>
                    <a:pt x="9236" y="40080"/>
                  </a:lnTo>
                  <a:lnTo>
                    <a:pt x="10081" y="40684"/>
                  </a:lnTo>
                  <a:lnTo>
                    <a:pt x="10987" y="41227"/>
                  </a:lnTo>
                  <a:lnTo>
                    <a:pt x="11832" y="41650"/>
                  </a:lnTo>
                  <a:lnTo>
                    <a:pt x="12677" y="42072"/>
                  </a:lnTo>
                  <a:lnTo>
                    <a:pt x="13522" y="42374"/>
                  </a:lnTo>
                  <a:lnTo>
                    <a:pt x="14307" y="42676"/>
                  </a:lnTo>
                  <a:lnTo>
                    <a:pt x="15152" y="42917"/>
                  </a:lnTo>
                  <a:lnTo>
                    <a:pt x="15936" y="43098"/>
                  </a:lnTo>
                  <a:lnTo>
                    <a:pt x="17445" y="43400"/>
                  </a:lnTo>
                  <a:lnTo>
                    <a:pt x="18834" y="43581"/>
                  </a:lnTo>
                  <a:lnTo>
                    <a:pt x="20162" y="43641"/>
                  </a:lnTo>
                  <a:lnTo>
                    <a:pt x="22335" y="43641"/>
                  </a:lnTo>
                  <a:lnTo>
                    <a:pt x="23421" y="43581"/>
                  </a:lnTo>
                  <a:lnTo>
                    <a:pt x="24508" y="43460"/>
                  </a:lnTo>
                  <a:lnTo>
                    <a:pt x="25594" y="43279"/>
                  </a:lnTo>
                  <a:lnTo>
                    <a:pt x="26741" y="43038"/>
                  </a:lnTo>
                  <a:lnTo>
                    <a:pt x="27827" y="42736"/>
                  </a:lnTo>
                  <a:lnTo>
                    <a:pt x="28974" y="42374"/>
                  </a:lnTo>
                  <a:lnTo>
                    <a:pt x="30121" y="41891"/>
                  </a:lnTo>
                  <a:lnTo>
                    <a:pt x="30845" y="41529"/>
                  </a:lnTo>
                  <a:lnTo>
                    <a:pt x="31570" y="41106"/>
                  </a:lnTo>
                  <a:lnTo>
                    <a:pt x="33079" y="40261"/>
                  </a:lnTo>
                  <a:lnTo>
                    <a:pt x="37908" y="35734"/>
                  </a:lnTo>
                  <a:lnTo>
                    <a:pt x="35493" y="36881"/>
                  </a:lnTo>
                  <a:lnTo>
                    <a:pt x="34286" y="37424"/>
                  </a:lnTo>
                  <a:lnTo>
                    <a:pt x="32958" y="37907"/>
                  </a:lnTo>
                  <a:lnTo>
                    <a:pt x="31570" y="38330"/>
                  </a:lnTo>
                  <a:lnTo>
                    <a:pt x="30061" y="38632"/>
                  </a:lnTo>
                  <a:lnTo>
                    <a:pt x="28491" y="38813"/>
                  </a:lnTo>
                  <a:lnTo>
                    <a:pt x="27707" y="38873"/>
                  </a:lnTo>
                  <a:lnTo>
                    <a:pt x="26801" y="38933"/>
                  </a:lnTo>
                  <a:lnTo>
                    <a:pt x="26017" y="38873"/>
                  </a:lnTo>
                  <a:lnTo>
                    <a:pt x="25232" y="38813"/>
                  </a:lnTo>
                  <a:lnTo>
                    <a:pt x="24447" y="38752"/>
                  </a:lnTo>
                  <a:lnTo>
                    <a:pt x="23662" y="38632"/>
                  </a:lnTo>
                  <a:lnTo>
                    <a:pt x="22878" y="38450"/>
                  </a:lnTo>
                  <a:lnTo>
                    <a:pt x="22093" y="38209"/>
                  </a:lnTo>
                  <a:lnTo>
                    <a:pt x="21369" y="37968"/>
                  </a:lnTo>
                  <a:lnTo>
                    <a:pt x="20584" y="37666"/>
                  </a:lnTo>
                  <a:lnTo>
                    <a:pt x="19860" y="37364"/>
                  </a:lnTo>
                  <a:lnTo>
                    <a:pt x="19135" y="37002"/>
                  </a:lnTo>
                  <a:lnTo>
                    <a:pt x="18411" y="36640"/>
                  </a:lnTo>
                  <a:lnTo>
                    <a:pt x="17747" y="36157"/>
                  </a:lnTo>
                  <a:lnTo>
                    <a:pt x="17023" y="35734"/>
                  </a:lnTo>
                  <a:lnTo>
                    <a:pt x="16359" y="35251"/>
                  </a:lnTo>
                  <a:lnTo>
                    <a:pt x="15755" y="34708"/>
                  </a:lnTo>
                  <a:lnTo>
                    <a:pt x="15091" y="34104"/>
                  </a:lnTo>
                  <a:lnTo>
                    <a:pt x="14488" y="33501"/>
                  </a:lnTo>
                  <a:lnTo>
                    <a:pt x="13884" y="32897"/>
                  </a:lnTo>
                  <a:lnTo>
                    <a:pt x="13341" y="32233"/>
                  </a:lnTo>
                  <a:lnTo>
                    <a:pt x="12797" y="31509"/>
                  </a:lnTo>
                  <a:lnTo>
                    <a:pt x="12254" y="30785"/>
                  </a:lnTo>
                  <a:lnTo>
                    <a:pt x="11771" y="30000"/>
                  </a:lnTo>
                  <a:lnTo>
                    <a:pt x="11288" y="29215"/>
                  </a:lnTo>
                  <a:lnTo>
                    <a:pt x="10806" y="28370"/>
                  </a:lnTo>
                  <a:lnTo>
                    <a:pt x="10383" y="27525"/>
                  </a:lnTo>
                  <a:lnTo>
                    <a:pt x="9960" y="26620"/>
                  </a:lnTo>
                  <a:lnTo>
                    <a:pt x="9598" y="25714"/>
                  </a:lnTo>
                  <a:lnTo>
                    <a:pt x="9236" y="24748"/>
                  </a:lnTo>
                  <a:lnTo>
                    <a:pt x="8934" y="23783"/>
                  </a:lnTo>
                  <a:lnTo>
                    <a:pt x="8633" y="22817"/>
                  </a:lnTo>
                  <a:lnTo>
                    <a:pt x="8391" y="21730"/>
                  </a:lnTo>
                  <a:lnTo>
                    <a:pt x="8150" y="20704"/>
                  </a:lnTo>
                  <a:lnTo>
                    <a:pt x="15152" y="20161"/>
                  </a:lnTo>
                  <a:lnTo>
                    <a:pt x="36459" y="11529"/>
                  </a:lnTo>
                  <a:lnTo>
                    <a:pt x="36157" y="10684"/>
                  </a:lnTo>
                  <a:lnTo>
                    <a:pt x="35795" y="9658"/>
                  </a:lnTo>
                  <a:lnTo>
                    <a:pt x="35373" y="8572"/>
                  </a:lnTo>
                  <a:lnTo>
                    <a:pt x="34709" y="7364"/>
                  </a:lnTo>
                  <a:lnTo>
                    <a:pt x="34346" y="6761"/>
                  </a:lnTo>
                  <a:lnTo>
                    <a:pt x="33924" y="6157"/>
                  </a:lnTo>
                  <a:lnTo>
                    <a:pt x="33441" y="5554"/>
                  </a:lnTo>
                  <a:lnTo>
                    <a:pt x="32898" y="4950"/>
                  </a:lnTo>
                  <a:lnTo>
                    <a:pt x="32294" y="4286"/>
                  </a:lnTo>
                  <a:lnTo>
                    <a:pt x="31630" y="3682"/>
                  </a:lnTo>
                  <a:lnTo>
                    <a:pt x="30906" y="3139"/>
                  </a:lnTo>
                  <a:lnTo>
                    <a:pt x="30121" y="2536"/>
                  </a:lnTo>
                  <a:lnTo>
                    <a:pt x="29035" y="1932"/>
                  </a:lnTo>
                  <a:lnTo>
                    <a:pt x="27948" y="1449"/>
                  </a:lnTo>
                  <a:lnTo>
                    <a:pt x="26801" y="966"/>
                  </a:lnTo>
                  <a:lnTo>
                    <a:pt x="25654" y="664"/>
                  </a:lnTo>
                  <a:lnTo>
                    <a:pt x="24447" y="363"/>
                  </a:lnTo>
                  <a:lnTo>
                    <a:pt x="23240" y="181"/>
                  </a:lnTo>
                  <a:lnTo>
                    <a:pt x="21972" y="61"/>
                  </a:lnTo>
                  <a:lnTo>
                    <a:pt x="20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4"/>
            <p:cNvSpPr/>
            <p:nvPr/>
          </p:nvSpPr>
          <p:spPr>
            <a:xfrm>
              <a:off x="6343648" y="2328573"/>
              <a:ext cx="485925" cy="434625"/>
            </a:xfrm>
            <a:custGeom>
              <a:rect b="b" l="l" r="r" t="t"/>
              <a:pathLst>
                <a:path extrusionOk="0" fill="none" h="17385" w="19437">
                  <a:moveTo>
                    <a:pt x="16781" y="10262"/>
                  </a:moveTo>
                  <a:lnTo>
                    <a:pt x="16781" y="10262"/>
                  </a:lnTo>
                  <a:lnTo>
                    <a:pt x="17928" y="9779"/>
                  </a:lnTo>
                  <a:lnTo>
                    <a:pt x="18350" y="9537"/>
                  </a:lnTo>
                  <a:lnTo>
                    <a:pt x="18712" y="9236"/>
                  </a:lnTo>
                  <a:lnTo>
                    <a:pt x="19014" y="8934"/>
                  </a:lnTo>
                  <a:lnTo>
                    <a:pt x="19256" y="8632"/>
                  </a:lnTo>
                  <a:lnTo>
                    <a:pt x="19376" y="8210"/>
                  </a:lnTo>
                  <a:lnTo>
                    <a:pt x="19437" y="7787"/>
                  </a:lnTo>
                  <a:lnTo>
                    <a:pt x="19437" y="7787"/>
                  </a:lnTo>
                  <a:lnTo>
                    <a:pt x="19376" y="7123"/>
                  </a:lnTo>
                  <a:lnTo>
                    <a:pt x="19195" y="6399"/>
                  </a:lnTo>
                  <a:lnTo>
                    <a:pt x="19014" y="5735"/>
                  </a:lnTo>
                  <a:lnTo>
                    <a:pt x="18712" y="5010"/>
                  </a:lnTo>
                  <a:lnTo>
                    <a:pt x="18290" y="4346"/>
                  </a:lnTo>
                  <a:lnTo>
                    <a:pt x="17867" y="3743"/>
                  </a:lnTo>
                  <a:lnTo>
                    <a:pt x="17324" y="3079"/>
                  </a:lnTo>
                  <a:lnTo>
                    <a:pt x="16781" y="2536"/>
                  </a:lnTo>
                  <a:lnTo>
                    <a:pt x="16117" y="1992"/>
                  </a:lnTo>
                  <a:lnTo>
                    <a:pt x="15393" y="1509"/>
                  </a:lnTo>
                  <a:lnTo>
                    <a:pt x="14668" y="1087"/>
                  </a:lnTo>
                  <a:lnTo>
                    <a:pt x="13884" y="664"/>
                  </a:lnTo>
                  <a:lnTo>
                    <a:pt x="13099" y="423"/>
                  </a:lnTo>
                  <a:lnTo>
                    <a:pt x="12193" y="181"/>
                  </a:lnTo>
                  <a:lnTo>
                    <a:pt x="11348" y="61"/>
                  </a:lnTo>
                  <a:lnTo>
                    <a:pt x="10443" y="0"/>
                  </a:lnTo>
                  <a:lnTo>
                    <a:pt x="10443" y="0"/>
                  </a:lnTo>
                  <a:lnTo>
                    <a:pt x="9719" y="0"/>
                  </a:lnTo>
                  <a:lnTo>
                    <a:pt x="8934" y="121"/>
                  </a:lnTo>
                  <a:lnTo>
                    <a:pt x="8089" y="302"/>
                  </a:lnTo>
                  <a:lnTo>
                    <a:pt x="7244" y="604"/>
                  </a:lnTo>
                  <a:lnTo>
                    <a:pt x="6399" y="966"/>
                  </a:lnTo>
                  <a:lnTo>
                    <a:pt x="5554" y="1389"/>
                  </a:lnTo>
                  <a:lnTo>
                    <a:pt x="4648" y="1932"/>
                  </a:lnTo>
                  <a:lnTo>
                    <a:pt x="3864" y="2596"/>
                  </a:lnTo>
                  <a:lnTo>
                    <a:pt x="3079" y="3381"/>
                  </a:lnTo>
                  <a:lnTo>
                    <a:pt x="2355" y="4286"/>
                  </a:lnTo>
                  <a:lnTo>
                    <a:pt x="1691" y="5312"/>
                  </a:lnTo>
                  <a:lnTo>
                    <a:pt x="1389" y="5916"/>
                  </a:lnTo>
                  <a:lnTo>
                    <a:pt x="1147" y="6519"/>
                  </a:lnTo>
                  <a:lnTo>
                    <a:pt x="846" y="7123"/>
                  </a:lnTo>
                  <a:lnTo>
                    <a:pt x="664" y="7787"/>
                  </a:lnTo>
                  <a:lnTo>
                    <a:pt x="483" y="8511"/>
                  </a:lnTo>
                  <a:lnTo>
                    <a:pt x="302" y="9236"/>
                  </a:lnTo>
                  <a:lnTo>
                    <a:pt x="182" y="10020"/>
                  </a:lnTo>
                  <a:lnTo>
                    <a:pt x="61" y="10865"/>
                  </a:lnTo>
                  <a:lnTo>
                    <a:pt x="0" y="11710"/>
                  </a:lnTo>
                  <a:lnTo>
                    <a:pt x="0" y="12616"/>
                  </a:lnTo>
                  <a:lnTo>
                    <a:pt x="0" y="12616"/>
                  </a:lnTo>
                  <a:lnTo>
                    <a:pt x="0" y="13763"/>
                  </a:lnTo>
                  <a:lnTo>
                    <a:pt x="121" y="14970"/>
                  </a:lnTo>
                  <a:lnTo>
                    <a:pt x="302" y="17384"/>
                  </a:lnTo>
                  <a:lnTo>
                    <a:pt x="16781" y="1026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4"/>
            <p:cNvSpPr/>
            <p:nvPr/>
          </p:nvSpPr>
          <p:spPr>
            <a:xfrm>
              <a:off x="6148976" y="2253125"/>
              <a:ext cx="947700" cy="1091050"/>
            </a:xfrm>
            <a:custGeom>
              <a:rect b="b" l="l" r="r" t="t"/>
              <a:pathLst>
                <a:path extrusionOk="0" fill="none" h="43642" w="37908">
                  <a:moveTo>
                    <a:pt x="33079" y="40261"/>
                  </a:moveTo>
                  <a:lnTo>
                    <a:pt x="33079" y="40261"/>
                  </a:lnTo>
                  <a:lnTo>
                    <a:pt x="31570" y="41106"/>
                  </a:lnTo>
                  <a:lnTo>
                    <a:pt x="30845" y="41529"/>
                  </a:lnTo>
                  <a:lnTo>
                    <a:pt x="30121" y="41891"/>
                  </a:lnTo>
                  <a:lnTo>
                    <a:pt x="30121" y="41891"/>
                  </a:lnTo>
                  <a:lnTo>
                    <a:pt x="28974" y="42374"/>
                  </a:lnTo>
                  <a:lnTo>
                    <a:pt x="27827" y="42736"/>
                  </a:lnTo>
                  <a:lnTo>
                    <a:pt x="26741" y="43038"/>
                  </a:lnTo>
                  <a:lnTo>
                    <a:pt x="25594" y="43279"/>
                  </a:lnTo>
                  <a:lnTo>
                    <a:pt x="24508" y="43460"/>
                  </a:lnTo>
                  <a:lnTo>
                    <a:pt x="23421" y="43581"/>
                  </a:lnTo>
                  <a:lnTo>
                    <a:pt x="22335" y="43641"/>
                  </a:lnTo>
                  <a:lnTo>
                    <a:pt x="21308" y="43641"/>
                  </a:lnTo>
                  <a:lnTo>
                    <a:pt x="21308" y="43641"/>
                  </a:lnTo>
                  <a:lnTo>
                    <a:pt x="20162" y="43641"/>
                  </a:lnTo>
                  <a:lnTo>
                    <a:pt x="18834" y="43581"/>
                  </a:lnTo>
                  <a:lnTo>
                    <a:pt x="17445" y="43400"/>
                  </a:lnTo>
                  <a:lnTo>
                    <a:pt x="15936" y="43098"/>
                  </a:lnTo>
                  <a:lnTo>
                    <a:pt x="15152" y="42917"/>
                  </a:lnTo>
                  <a:lnTo>
                    <a:pt x="14307" y="42676"/>
                  </a:lnTo>
                  <a:lnTo>
                    <a:pt x="13522" y="42374"/>
                  </a:lnTo>
                  <a:lnTo>
                    <a:pt x="12677" y="42072"/>
                  </a:lnTo>
                  <a:lnTo>
                    <a:pt x="11832" y="41650"/>
                  </a:lnTo>
                  <a:lnTo>
                    <a:pt x="10987" y="41227"/>
                  </a:lnTo>
                  <a:lnTo>
                    <a:pt x="10081" y="40684"/>
                  </a:lnTo>
                  <a:lnTo>
                    <a:pt x="9236" y="40080"/>
                  </a:lnTo>
                  <a:lnTo>
                    <a:pt x="9236" y="40080"/>
                  </a:lnTo>
                  <a:lnTo>
                    <a:pt x="8089" y="39235"/>
                  </a:lnTo>
                  <a:lnTo>
                    <a:pt x="7003" y="38269"/>
                  </a:lnTo>
                  <a:lnTo>
                    <a:pt x="5977" y="37243"/>
                  </a:lnTo>
                  <a:lnTo>
                    <a:pt x="5071" y="36157"/>
                  </a:lnTo>
                  <a:lnTo>
                    <a:pt x="4226" y="35010"/>
                  </a:lnTo>
                  <a:lnTo>
                    <a:pt x="3502" y="33863"/>
                  </a:lnTo>
                  <a:lnTo>
                    <a:pt x="2778" y="32656"/>
                  </a:lnTo>
                  <a:lnTo>
                    <a:pt x="2174" y="31388"/>
                  </a:lnTo>
                  <a:lnTo>
                    <a:pt x="1691" y="30121"/>
                  </a:lnTo>
                  <a:lnTo>
                    <a:pt x="1208" y="28793"/>
                  </a:lnTo>
                  <a:lnTo>
                    <a:pt x="846" y="27525"/>
                  </a:lnTo>
                  <a:lnTo>
                    <a:pt x="544" y="26197"/>
                  </a:lnTo>
                  <a:lnTo>
                    <a:pt x="303" y="24869"/>
                  </a:lnTo>
                  <a:lnTo>
                    <a:pt x="122" y="23541"/>
                  </a:lnTo>
                  <a:lnTo>
                    <a:pt x="1" y="22274"/>
                  </a:lnTo>
                  <a:lnTo>
                    <a:pt x="1" y="20946"/>
                  </a:lnTo>
                  <a:lnTo>
                    <a:pt x="1" y="20946"/>
                  </a:lnTo>
                  <a:lnTo>
                    <a:pt x="1" y="19678"/>
                  </a:lnTo>
                  <a:lnTo>
                    <a:pt x="122" y="18411"/>
                  </a:lnTo>
                  <a:lnTo>
                    <a:pt x="303" y="17203"/>
                  </a:lnTo>
                  <a:lnTo>
                    <a:pt x="484" y="15996"/>
                  </a:lnTo>
                  <a:lnTo>
                    <a:pt x="786" y="14910"/>
                  </a:lnTo>
                  <a:lnTo>
                    <a:pt x="1087" y="13823"/>
                  </a:lnTo>
                  <a:lnTo>
                    <a:pt x="1510" y="12737"/>
                  </a:lnTo>
                  <a:lnTo>
                    <a:pt x="1932" y="11771"/>
                  </a:lnTo>
                  <a:lnTo>
                    <a:pt x="2415" y="10805"/>
                  </a:lnTo>
                  <a:lnTo>
                    <a:pt x="2898" y="9900"/>
                  </a:lnTo>
                  <a:lnTo>
                    <a:pt x="3502" y="8994"/>
                  </a:lnTo>
                  <a:lnTo>
                    <a:pt x="4105" y="8149"/>
                  </a:lnTo>
                  <a:lnTo>
                    <a:pt x="4769" y="7364"/>
                  </a:lnTo>
                  <a:lnTo>
                    <a:pt x="5433" y="6580"/>
                  </a:lnTo>
                  <a:lnTo>
                    <a:pt x="6158" y="5916"/>
                  </a:lnTo>
                  <a:lnTo>
                    <a:pt x="6882" y="5191"/>
                  </a:lnTo>
                  <a:lnTo>
                    <a:pt x="7667" y="4588"/>
                  </a:lnTo>
                  <a:lnTo>
                    <a:pt x="8451" y="3984"/>
                  </a:lnTo>
                  <a:lnTo>
                    <a:pt x="9236" y="3441"/>
                  </a:lnTo>
                  <a:lnTo>
                    <a:pt x="10081" y="2958"/>
                  </a:lnTo>
                  <a:lnTo>
                    <a:pt x="10926" y="2475"/>
                  </a:lnTo>
                  <a:lnTo>
                    <a:pt x="11771" y="2053"/>
                  </a:lnTo>
                  <a:lnTo>
                    <a:pt x="12677" y="1630"/>
                  </a:lnTo>
                  <a:lnTo>
                    <a:pt x="13582" y="1328"/>
                  </a:lnTo>
                  <a:lnTo>
                    <a:pt x="14488" y="1026"/>
                  </a:lnTo>
                  <a:lnTo>
                    <a:pt x="15393" y="725"/>
                  </a:lnTo>
                  <a:lnTo>
                    <a:pt x="16298" y="544"/>
                  </a:lnTo>
                  <a:lnTo>
                    <a:pt x="17204" y="363"/>
                  </a:lnTo>
                  <a:lnTo>
                    <a:pt x="18109" y="181"/>
                  </a:lnTo>
                  <a:lnTo>
                    <a:pt x="18954" y="121"/>
                  </a:lnTo>
                  <a:lnTo>
                    <a:pt x="19860" y="61"/>
                  </a:lnTo>
                  <a:lnTo>
                    <a:pt x="20765" y="0"/>
                  </a:lnTo>
                  <a:lnTo>
                    <a:pt x="20765" y="0"/>
                  </a:lnTo>
                  <a:lnTo>
                    <a:pt x="21972" y="61"/>
                  </a:lnTo>
                  <a:lnTo>
                    <a:pt x="23240" y="181"/>
                  </a:lnTo>
                  <a:lnTo>
                    <a:pt x="24447" y="363"/>
                  </a:lnTo>
                  <a:lnTo>
                    <a:pt x="25654" y="664"/>
                  </a:lnTo>
                  <a:lnTo>
                    <a:pt x="26801" y="966"/>
                  </a:lnTo>
                  <a:lnTo>
                    <a:pt x="27948" y="1449"/>
                  </a:lnTo>
                  <a:lnTo>
                    <a:pt x="29035" y="1932"/>
                  </a:lnTo>
                  <a:lnTo>
                    <a:pt x="30121" y="2536"/>
                  </a:lnTo>
                  <a:lnTo>
                    <a:pt x="30121" y="2536"/>
                  </a:lnTo>
                  <a:lnTo>
                    <a:pt x="30906" y="3139"/>
                  </a:lnTo>
                  <a:lnTo>
                    <a:pt x="31630" y="3682"/>
                  </a:lnTo>
                  <a:lnTo>
                    <a:pt x="32294" y="4286"/>
                  </a:lnTo>
                  <a:lnTo>
                    <a:pt x="32898" y="4950"/>
                  </a:lnTo>
                  <a:lnTo>
                    <a:pt x="33441" y="5554"/>
                  </a:lnTo>
                  <a:lnTo>
                    <a:pt x="33924" y="6157"/>
                  </a:lnTo>
                  <a:lnTo>
                    <a:pt x="34346" y="6761"/>
                  </a:lnTo>
                  <a:lnTo>
                    <a:pt x="34709" y="7364"/>
                  </a:lnTo>
                  <a:lnTo>
                    <a:pt x="35373" y="8572"/>
                  </a:lnTo>
                  <a:lnTo>
                    <a:pt x="35795" y="9658"/>
                  </a:lnTo>
                  <a:lnTo>
                    <a:pt x="36157" y="10684"/>
                  </a:lnTo>
                  <a:lnTo>
                    <a:pt x="36459" y="11529"/>
                  </a:lnTo>
                  <a:lnTo>
                    <a:pt x="15152" y="20161"/>
                  </a:lnTo>
                  <a:lnTo>
                    <a:pt x="8150" y="20704"/>
                  </a:lnTo>
                  <a:lnTo>
                    <a:pt x="8150" y="20704"/>
                  </a:lnTo>
                  <a:lnTo>
                    <a:pt x="8391" y="21730"/>
                  </a:lnTo>
                  <a:lnTo>
                    <a:pt x="8633" y="22817"/>
                  </a:lnTo>
                  <a:lnTo>
                    <a:pt x="8934" y="23783"/>
                  </a:lnTo>
                  <a:lnTo>
                    <a:pt x="9236" y="24748"/>
                  </a:lnTo>
                  <a:lnTo>
                    <a:pt x="9598" y="25714"/>
                  </a:lnTo>
                  <a:lnTo>
                    <a:pt x="9960" y="26620"/>
                  </a:lnTo>
                  <a:lnTo>
                    <a:pt x="10383" y="27525"/>
                  </a:lnTo>
                  <a:lnTo>
                    <a:pt x="10806" y="28370"/>
                  </a:lnTo>
                  <a:lnTo>
                    <a:pt x="11288" y="29215"/>
                  </a:lnTo>
                  <a:lnTo>
                    <a:pt x="11771" y="30000"/>
                  </a:lnTo>
                  <a:lnTo>
                    <a:pt x="12254" y="30785"/>
                  </a:lnTo>
                  <a:lnTo>
                    <a:pt x="12797" y="31509"/>
                  </a:lnTo>
                  <a:lnTo>
                    <a:pt x="13341" y="32233"/>
                  </a:lnTo>
                  <a:lnTo>
                    <a:pt x="13884" y="32897"/>
                  </a:lnTo>
                  <a:lnTo>
                    <a:pt x="14488" y="33501"/>
                  </a:lnTo>
                  <a:lnTo>
                    <a:pt x="15091" y="34104"/>
                  </a:lnTo>
                  <a:lnTo>
                    <a:pt x="15755" y="34708"/>
                  </a:lnTo>
                  <a:lnTo>
                    <a:pt x="16359" y="35251"/>
                  </a:lnTo>
                  <a:lnTo>
                    <a:pt x="17023" y="35734"/>
                  </a:lnTo>
                  <a:lnTo>
                    <a:pt x="17747" y="36157"/>
                  </a:lnTo>
                  <a:lnTo>
                    <a:pt x="18411" y="36640"/>
                  </a:lnTo>
                  <a:lnTo>
                    <a:pt x="19135" y="37002"/>
                  </a:lnTo>
                  <a:lnTo>
                    <a:pt x="19860" y="37364"/>
                  </a:lnTo>
                  <a:lnTo>
                    <a:pt x="20584" y="37666"/>
                  </a:lnTo>
                  <a:lnTo>
                    <a:pt x="21369" y="37968"/>
                  </a:lnTo>
                  <a:lnTo>
                    <a:pt x="22093" y="38209"/>
                  </a:lnTo>
                  <a:lnTo>
                    <a:pt x="22878" y="38450"/>
                  </a:lnTo>
                  <a:lnTo>
                    <a:pt x="23662" y="38632"/>
                  </a:lnTo>
                  <a:lnTo>
                    <a:pt x="24447" y="38752"/>
                  </a:lnTo>
                  <a:lnTo>
                    <a:pt x="25232" y="38813"/>
                  </a:lnTo>
                  <a:lnTo>
                    <a:pt x="26017" y="38873"/>
                  </a:lnTo>
                  <a:lnTo>
                    <a:pt x="26801" y="38933"/>
                  </a:lnTo>
                  <a:lnTo>
                    <a:pt x="26801" y="38933"/>
                  </a:lnTo>
                  <a:lnTo>
                    <a:pt x="27707" y="38873"/>
                  </a:lnTo>
                  <a:lnTo>
                    <a:pt x="28491" y="38813"/>
                  </a:lnTo>
                  <a:lnTo>
                    <a:pt x="30061" y="38632"/>
                  </a:lnTo>
                  <a:lnTo>
                    <a:pt x="31570" y="38330"/>
                  </a:lnTo>
                  <a:lnTo>
                    <a:pt x="32958" y="37907"/>
                  </a:lnTo>
                  <a:lnTo>
                    <a:pt x="34286" y="37424"/>
                  </a:lnTo>
                  <a:lnTo>
                    <a:pt x="35493" y="36881"/>
                  </a:lnTo>
                  <a:lnTo>
                    <a:pt x="37908" y="35734"/>
                  </a:lnTo>
                  <a:lnTo>
                    <a:pt x="33079" y="4026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54"/>
          <p:cNvGrpSpPr/>
          <p:nvPr/>
        </p:nvGrpSpPr>
        <p:grpSpPr>
          <a:xfrm>
            <a:off x="457208" y="96013"/>
            <a:ext cx="1098744" cy="269692"/>
            <a:chOff x="247173" y="1685724"/>
            <a:chExt cx="7134699" cy="2332976"/>
          </a:xfrm>
        </p:grpSpPr>
        <p:sp>
          <p:nvSpPr>
            <p:cNvPr id="381" name="Google Shape;381;p54"/>
            <p:cNvSpPr/>
            <p:nvPr/>
          </p:nvSpPr>
          <p:spPr>
            <a:xfrm>
              <a:off x="7066472" y="2271224"/>
              <a:ext cx="315400" cy="166025"/>
            </a:xfrm>
            <a:custGeom>
              <a:rect b="b" l="l" r="r" t="t"/>
              <a:pathLst>
                <a:path extrusionOk="0" h="6641" w="12616">
                  <a:moveTo>
                    <a:pt x="1" y="1"/>
                  </a:moveTo>
                  <a:lnTo>
                    <a:pt x="1" y="665"/>
                  </a:lnTo>
                  <a:lnTo>
                    <a:pt x="2113" y="665"/>
                  </a:lnTo>
                  <a:lnTo>
                    <a:pt x="2113" y="6640"/>
                  </a:lnTo>
                  <a:lnTo>
                    <a:pt x="2898" y="6640"/>
                  </a:lnTo>
                  <a:lnTo>
                    <a:pt x="2898" y="665"/>
                  </a:lnTo>
                  <a:lnTo>
                    <a:pt x="5011" y="665"/>
                  </a:lnTo>
                  <a:lnTo>
                    <a:pt x="5011" y="1"/>
                  </a:lnTo>
                  <a:close/>
                  <a:moveTo>
                    <a:pt x="5976" y="1"/>
                  </a:moveTo>
                  <a:lnTo>
                    <a:pt x="5976" y="6640"/>
                  </a:lnTo>
                  <a:lnTo>
                    <a:pt x="6701" y="6640"/>
                  </a:lnTo>
                  <a:lnTo>
                    <a:pt x="6701" y="2415"/>
                  </a:lnTo>
                  <a:lnTo>
                    <a:pt x="6701" y="1510"/>
                  </a:lnTo>
                  <a:lnTo>
                    <a:pt x="6640" y="725"/>
                  </a:lnTo>
                  <a:lnTo>
                    <a:pt x="6701" y="725"/>
                  </a:lnTo>
                  <a:lnTo>
                    <a:pt x="8934" y="6640"/>
                  </a:lnTo>
                  <a:lnTo>
                    <a:pt x="9538" y="6640"/>
                  </a:lnTo>
                  <a:lnTo>
                    <a:pt x="11831" y="725"/>
                  </a:lnTo>
                  <a:lnTo>
                    <a:pt x="11892" y="725"/>
                  </a:lnTo>
                  <a:lnTo>
                    <a:pt x="11831" y="2355"/>
                  </a:lnTo>
                  <a:lnTo>
                    <a:pt x="11831" y="6640"/>
                  </a:lnTo>
                  <a:lnTo>
                    <a:pt x="12616" y="6640"/>
                  </a:lnTo>
                  <a:lnTo>
                    <a:pt x="12616" y="1"/>
                  </a:lnTo>
                  <a:lnTo>
                    <a:pt x="11409" y="1"/>
                  </a:lnTo>
                  <a:lnTo>
                    <a:pt x="9296" y="5494"/>
                  </a:lnTo>
                  <a:lnTo>
                    <a:pt x="7184" y="1"/>
                  </a:lnTo>
                  <a:close/>
                </a:path>
              </a:pathLst>
            </a:custGeom>
            <a:solidFill>
              <a:srgbClr val="969899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4"/>
            <p:cNvSpPr/>
            <p:nvPr/>
          </p:nvSpPr>
          <p:spPr>
            <a:xfrm>
              <a:off x="7215872" y="2271224"/>
              <a:ext cx="166000" cy="166025"/>
            </a:xfrm>
            <a:custGeom>
              <a:rect b="b" l="l" r="r" t="t"/>
              <a:pathLst>
                <a:path extrusionOk="0" fill="none" h="6641" w="6640">
                  <a:moveTo>
                    <a:pt x="3562" y="6640"/>
                  </a:moveTo>
                  <a:lnTo>
                    <a:pt x="5855" y="725"/>
                  </a:lnTo>
                  <a:lnTo>
                    <a:pt x="5916" y="725"/>
                  </a:lnTo>
                  <a:lnTo>
                    <a:pt x="5916" y="725"/>
                  </a:lnTo>
                  <a:lnTo>
                    <a:pt x="5855" y="2355"/>
                  </a:lnTo>
                  <a:lnTo>
                    <a:pt x="5855" y="6640"/>
                  </a:lnTo>
                  <a:lnTo>
                    <a:pt x="6640" y="6640"/>
                  </a:lnTo>
                  <a:lnTo>
                    <a:pt x="6640" y="1"/>
                  </a:lnTo>
                  <a:lnTo>
                    <a:pt x="5433" y="1"/>
                  </a:lnTo>
                  <a:lnTo>
                    <a:pt x="3320" y="5494"/>
                  </a:lnTo>
                  <a:lnTo>
                    <a:pt x="3320" y="5494"/>
                  </a:lnTo>
                  <a:lnTo>
                    <a:pt x="1208" y="1"/>
                  </a:lnTo>
                  <a:lnTo>
                    <a:pt x="0" y="1"/>
                  </a:lnTo>
                  <a:lnTo>
                    <a:pt x="0" y="6640"/>
                  </a:lnTo>
                  <a:lnTo>
                    <a:pt x="725" y="6640"/>
                  </a:lnTo>
                  <a:lnTo>
                    <a:pt x="725" y="2415"/>
                  </a:lnTo>
                  <a:lnTo>
                    <a:pt x="725" y="2415"/>
                  </a:lnTo>
                  <a:lnTo>
                    <a:pt x="725" y="1510"/>
                  </a:lnTo>
                  <a:lnTo>
                    <a:pt x="664" y="725"/>
                  </a:lnTo>
                  <a:lnTo>
                    <a:pt x="725" y="725"/>
                  </a:lnTo>
                  <a:lnTo>
                    <a:pt x="2958" y="6640"/>
                  </a:lnTo>
                  <a:lnTo>
                    <a:pt x="3562" y="66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4"/>
            <p:cNvSpPr/>
            <p:nvPr/>
          </p:nvSpPr>
          <p:spPr>
            <a:xfrm>
              <a:off x="7066472" y="2271224"/>
              <a:ext cx="125275" cy="166025"/>
            </a:xfrm>
            <a:custGeom>
              <a:rect b="b" l="l" r="r" t="t"/>
              <a:pathLst>
                <a:path extrusionOk="0" fill="none" h="6641" w="5011">
                  <a:moveTo>
                    <a:pt x="2898" y="665"/>
                  </a:moveTo>
                  <a:lnTo>
                    <a:pt x="5011" y="665"/>
                  </a:lnTo>
                  <a:lnTo>
                    <a:pt x="5011" y="1"/>
                  </a:lnTo>
                  <a:lnTo>
                    <a:pt x="1" y="1"/>
                  </a:lnTo>
                  <a:lnTo>
                    <a:pt x="1" y="665"/>
                  </a:lnTo>
                  <a:lnTo>
                    <a:pt x="2113" y="665"/>
                  </a:lnTo>
                  <a:lnTo>
                    <a:pt x="2113" y="6640"/>
                  </a:lnTo>
                  <a:lnTo>
                    <a:pt x="2898" y="6640"/>
                  </a:lnTo>
                  <a:lnTo>
                    <a:pt x="2898" y="6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4"/>
            <p:cNvSpPr/>
            <p:nvPr/>
          </p:nvSpPr>
          <p:spPr>
            <a:xfrm>
              <a:off x="4422648" y="2284800"/>
              <a:ext cx="1134825" cy="1733900"/>
            </a:xfrm>
            <a:custGeom>
              <a:rect b="b" l="l" r="r" t="t"/>
              <a:pathLst>
                <a:path extrusionOk="0" h="69356" w="45393">
                  <a:moveTo>
                    <a:pt x="21610" y="3019"/>
                  </a:moveTo>
                  <a:lnTo>
                    <a:pt x="22334" y="3140"/>
                  </a:lnTo>
                  <a:lnTo>
                    <a:pt x="22938" y="3260"/>
                  </a:lnTo>
                  <a:lnTo>
                    <a:pt x="23602" y="3442"/>
                  </a:lnTo>
                  <a:lnTo>
                    <a:pt x="24206" y="3683"/>
                  </a:lnTo>
                  <a:lnTo>
                    <a:pt x="24809" y="3985"/>
                  </a:lnTo>
                  <a:lnTo>
                    <a:pt x="25352" y="4347"/>
                  </a:lnTo>
                  <a:lnTo>
                    <a:pt x="25896" y="4709"/>
                  </a:lnTo>
                  <a:lnTo>
                    <a:pt x="26439" y="5132"/>
                  </a:lnTo>
                  <a:lnTo>
                    <a:pt x="26922" y="5554"/>
                  </a:lnTo>
                  <a:lnTo>
                    <a:pt x="27405" y="6037"/>
                  </a:lnTo>
                  <a:lnTo>
                    <a:pt x="27888" y="6580"/>
                  </a:lnTo>
                  <a:lnTo>
                    <a:pt x="28733" y="7727"/>
                  </a:lnTo>
                  <a:lnTo>
                    <a:pt x="29517" y="8934"/>
                  </a:lnTo>
                  <a:lnTo>
                    <a:pt x="30181" y="10202"/>
                  </a:lnTo>
                  <a:lnTo>
                    <a:pt x="30785" y="11590"/>
                  </a:lnTo>
                  <a:lnTo>
                    <a:pt x="31268" y="12979"/>
                  </a:lnTo>
                  <a:lnTo>
                    <a:pt x="31690" y="14367"/>
                  </a:lnTo>
                  <a:lnTo>
                    <a:pt x="31992" y="15755"/>
                  </a:lnTo>
                  <a:lnTo>
                    <a:pt x="32234" y="17144"/>
                  </a:lnTo>
                  <a:lnTo>
                    <a:pt x="32354" y="18471"/>
                  </a:lnTo>
                  <a:lnTo>
                    <a:pt x="32415" y="19739"/>
                  </a:lnTo>
                  <a:lnTo>
                    <a:pt x="32415" y="20403"/>
                  </a:lnTo>
                  <a:lnTo>
                    <a:pt x="32354" y="21188"/>
                  </a:lnTo>
                  <a:lnTo>
                    <a:pt x="32234" y="22033"/>
                  </a:lnTo>
                  <a:lnTo>
                    <a:pt x="32052" y="22878"/>
                  </a:lnTo>
                  <a:lnTo>
                    <a:pt x="31751" y="23783"/>
                  </a:lnTo>
                  <a:lnTo>
                    <a:pt x="31388" y="24689"/>
                  </a:lnTo>
                  <a:lnTo>
                    <a:pt x="31087" y="25172"/>
                  </a:lnTo>
                  <a:lnTo>
                    <a:pt x="30845" y="25594"/>
                  </a:lnTo>
                  <a:lnTo>
                    <a:pt x="30483" y="26017"/>
                  </a:lnTo>
                  <a:lnTo>
                    <a:pt x="30121" y="26379"/>
                  </a:lnTo>
                  <a:lnTo>
                    <a:pt x="29517" y="26922"/>
                  </a:lnTo>
                  <a:lnTo>
                    <a:pt x="28853" y="27405"/>
                  </a:lnTo>
                  <a:lnTo>
                    <a:pt x="28129" y="27827"/>
                  </a:lnTo>
                  <a:lnTo>
                    <a:pt x="27344" y="28190"/>
                  </a:lnTo>
                  <a:lnTo>
                    <a:pt x="26499" y="28491"/>
                  </a:lnTo>
                  <a:lnTo>
                    <a:pt x="25654" y="28733"/>
                  </a:lnTo>
                  <a:lnTo>
                    <a:pt x="24809" y="28914"/>
                  </a:lnTo>
                  <a:lnTo>
                    <a:pt x="23240" y="28914"/>
                  </a:lnTo>
                  <a:lnTo>
                    <a:pt x="22515" y="28854"/>
                  </a:lnTo>
                  <a:lnTo>
                    <a:pt x="21851" y="28672"/>
                  </a:lnTo>
                  <a:lnTo>
                    <a:pt x="21187" y="28491"/>
                  </a:lnTo>
                  <a:lnTo>
                    <a:pt x="20584" y="28250"/>
                  </a:lnTo>
                  <a:lnTo>
                    <a:pt x="19980" y="27948"/>
                  </a:lnTo>
                  <a:lnTo>
                    <a:pt x="19437" y="27646"/>
                  </a:lnTo>
                  <a:lnTo>
                    <a:pt x="18833" y="27284"/>
                  </a:lnTo>
                  <a:lnTo>
                    <a:pt x="18350" y="26862"/>
                  </a:lnTo>
                  <a:lnTo>
                    <a:pt x="17807" y="26439"/>
                  </a:lnTo>
                  <a:lnTo>
                    <a:pt x="17385" y="25956"/>
                  </a:lnTo>
                  <a:lnTo>
                    <a:pt x="16902" y="25413"/>
                  </a:lnTo>
                  <a:lnTo>
                    <a:pt x="16057" y="24326"/>
                  </a:lnTo>
                  <a:lnTo>
                    <a:pt x="15332" y="23119"/>
                  </a:lnTo>
                  <a:lnTo>
                    <a:pt x="14668" y="21852"/>
                  </a:lnTo>
                  <a:lnTo>
                    <a:pt x="14125" y="20524"/>
                  </a:lnTo>
                  <a:lnTo>
                    <a:pt x="13642" y="19196"/>
                  </a:lnTo>
                  <a:lnTo>
                    <a:pt x="13220" y="17868"/>
                  </a:lnTo>
                  <a:lnTo>
                    <a:pt x="12918" y="16480"/>
                  </a:lnTo>
                  <a:lnTo>
                    <a:pt x="12737" y="15212"/>
                  </a:lnTo>
                  <a:lnTo>
                    <a:pt x="12616" y="13944"/>
                  </a:lnTo>
                  <a:lnTo>
                    <a:pt x="12556" y="12737"/>
                  </a:lnTo>
                  <a:lnTo>
                    <a:pt x="12616" y="11832"/>
                  </a:lnTo>
                  <a:lnTo>
                    <a:pt x="12677" y="10987"/>
                  </a:lnTo>
                  <a:lnTo>
                    <a:pt x="12797" y="10081"/>
                  </a:lnTo>
                  <a:lnTo>
                    <a:pt x="12978" y="9236"/>
                  </a:lnTo>
                  <a:lnTo>
                    <a:pt x="13280" y="8391"/>
                  </a:lnTo>
                  <a:lnTo>
                    <a:pt x="13582" y="7546"/>
                  </a:lnTo>
                  <a:lnTo>
                    <a:pt x="14065" y="6761"/>
                  </a:lnTo>
                  <a:lnTo>
                    <a:pt x="14548" y="6037"/>
                  </a:lnTo>
                  <a:lnTo>
                    <a:pt x="15151" y="5373"/>
                  </a:lnTo>
                  <a:lnTo>
                    <a:pt x="15815" y="4769"/>
                  </a:lnTo>
                  <a:lnTo>
                    <a:pt x="16600" y="4287"/>
                  </a:lnTo>
                  <a:lnTo>
                    <a:pt x="17385" y="3804"/>
                  </a:lnTo>
                  <a:lnTo>
                    <a:pt x="18290" y="3502"/>
                  </a:lnTo>
                  <a:lnTo>
                    <a:pt x="19135" y="3200"/>
                  </a:lnTo>
                  <a:lnTo>
                    <a:pt x="20041" y="3079"/>
                  </a:lnTo>
                  <a:lnTo>
                    <a:pt x="20946" y="3019"/>
                  </a:lnTo>
                  <a:close/>
                  <a:moveTo>
                    <a:pt x="26499" y="43582"/>
                  </a:moveTo>
                  <a:lnTo>
                    <a:pt x="27465" y="43702"/>
                  </a:lnTo>
                  <a:lnTo>
                    <a:pt x="29879" y="45393"/>
                  </a:lnTo>
                  <a:lnTo>
                    <a:pt x="31932" y="46962"/>
                  </a:lnTo>
                  <a:lnTo>
                    <a:pt x="32837" y="47686"/>
                  </a:lnTo>
                  <a:lnTo>
                    <a:pt x="33682" y="48411"/>
                  </a:lnTo>
                  <a:lnTo>
                    <a:pt x="34407" y="49075"/>
                  </a:lnTo>
                  <a:lnTo>
                    <a:pt x="35010" y="49799"/>
                  </a:lnTo>
                  <a:lnTo>
                    <a:pt x="35614" y="50463"/>
                  </a:lnTo>
                  <a:lnTo>
                    <a:pt x="36097" y="51127"/>
                  </a:lnTo>
                  <a:lnTo>
                    <a:pt x="36519" y="51851"/>
                  </a:lnTo>
                  <a:lnTo>
                    <a:pt x="36821" y="52515"/>
                  </a:lnTo>
                  <a:lnTo>
                    <a:pt x="37062" y="53300"/>
                  </a:lnTo>
                  <a:lnTo>
                    <a:pt x="37244" y="54024"/>
                  </a:lnTo>
                  <a:lnTo>
                    <a:pt x="37364" y="54869"/>
                  </a:lnTo>
                  <a:lnTo>
                    <a:pt x="37425" y="55714"/>
                  </a:lnTo>
                  <a:lnTo>
                    <a:pt x="37364" y="56740"/>
                  </a:lnTo>
                  <a:lnTo>
                    <a:pt x="37183" y="57706"/>
                  </a:lnTo>
                  <a:lnTo>
                    <a:pt x="36942" y="58672"/>
                  </a:lnTo>
                  <a:lnTo>
                    <a:pt x="36519" y="59577"/>
                  </a:lnTo>
                  <a:lnTo>
                    <a:pt x="36036" y="60483"/>
                  </a:lnTo>
                  <a:lnTo>
                    <a:pt x="35493" y="61268"/>
                  </a:lnTo>
                  <a:lnTo>
                    <a:pt x="34769" y="62052"/>
                  </a:lnTo>
                  <a:lnTo>
                    <a:pt x="33984" y="62716"/>
                  </a:lnTo>
                  <a:lnTo>
                    <a:pt x="33079" y="63320"/>
                  </a:lnTo>
                  <a:lnTo>
                    <a:pt x="32113" y="63863"/>
                  </a:lnTo>
                  <a:lnTo>
                    <a:pt x="31026" y="64346"/>
                  </a:lnTo>
                  <a:lnTo>
                    <a:pt x="29819" y="64768"/>
                  </a:lnTo>
                  <a:lnTo>
                    <a:pt x="28491" y="65070"/>
                  </a:lnTo>
                  <a:lnTo>
                    <a:pt x="27103" y="65312"/>
                  </a:lnTo>
                  <a:lnTo>
                    <a:pt x="25594" y="65493"/>
                  </a:lnTo>
                  <a:lnTo>
                    <a:pt x="24024" y="65493"/>
                  </a:lnTo>
                  <a:lnTo>
                    <a:pt x="22274" y="65432"/>
                  </a:lnTo>
                  <a:lnTo>
                    <a:pt x="20523" y="65312"/>
                  </a:lnTo>
                  <a:lnTo>
                    <a:pt x="18954" y="65070"/>
                  </a:lnTo>
                  <a:lnTo>
                    <a:pt x="17445" y="64708"/>
                  </a:lnTo>
                  <a:lnTo>
                    <a:pt x="15996" y="64225"/>
                  </a:lnTo>
                  <a:lnTo>
                    <a:pt x="14668" y="63682"/>
                  </a:lnTo>
                  <a:lnTo>
                    <a:pt x="13461" y="63078"/>
                  </a:lnTo>
                  <a:lnTo>
                    <a:pt x="12375" y="62414"/>
                  </a:lnTo>
                  <a:lnTo>
                    <a:pt x="11409" y="61630"/>
                  </a:lnTo>
                  <a:lnTo>
                    <a:pt x="10504" y="60785"/>
                  </a:lnTo>
                  <a:lnTo>
                    <a:pt x="9779" y="59879"/>
                  </a:lnTo>
                  <a:lnTo>
                    <a:pt x="9176" y="58853"/>
                  </a:lnTo>
                  <a:lnTo>
                    <a:pt x="8693" y="57827"/>
                  </a:lnTo>
                  <a:lnTo>
                    <a:pt x="8451" y="57284"/>
                  </a:lnTo>
                  <a:lnTo>
                    <a:pt x="8331" y="56740"/>
                  </a:lnTo>
                  <a:lnTo>
                    <a:pt x="8210" y="56197"/>
                  </a:lnTo>
                  <a:lnTo>
                    <a:pt x="8089" y="55594"/>
                  </a:lnTo>
                  <a:lnTo>
                    <a:pt x="8029" y="54990"/>
                  </a:lnTo>
                  <a:lnTo>
                    <a:pt x="8029" y="54386"/>
                  </a:lnTo>
                  <a:lnTo>
                    <a:pt x="8089" y="53240"/>
                  </a:lnTo>
                  <a:lnTo>
                    <a:pt x="8270" y="52213"/>
                  </a:lnTo>
                  <a:lnTo>
                    <a:pt x="8572" y="51187"/>
                  </a:lnTo>
                  <a:lnTo>
                    <a:pt x="8934" y="50342"/>
                  </a:lnTo>
                  <a:lnTo>
                    <a:pt x="9417" y="49497"/>
                  </a:lnTo>
                  <a:lnTo>
                    <a:pt x="9960" y="48773"/>
                  </a:lnTo>
                  <a:lnTo>
                    <a:pt x="10564" y="48169"/>
                  </a:lnTo>
                  <a:lnTo>
                    <a:pt x="11167" y="47566"/>
                  </a:lnTo>
                  <a:lnTo>
                    <a:pt x="11831" y="47083"/>
                  </a:lnTo>
                  <a:lnTo>
                    <a:pt x="12495" y="46600"/>
                  </a:lnTo>
                  <a:lnTo>
                    <a:pt x="13159" y="46238"/>
                  </a:lnTo>
                  <a:lnTo>
                    <a:pt x="13763" y="45936"/>
                  </a:lnTo>
                  <a:lnTo>
                    <a:pt x="14910" y="45393"/>
                  </a:lnTo>
                  <a:lnTo>
                    <a:pt x="15815" y="45030"/>
                  </a:lnTo>
                  <a:lnTo>
                    <a:pt x="17324" y="44608"/>
                  </a:lnTo>
                  <a:lnTo>
                    <a:pt x="18833" y="44306"/>
                  </a:lnTo>
                  <a:lnTo>
                    <a:pt x="20342" y="44004"/>
                  </a:lnTo>
                  <a:lnTo>
                    <a:pt x="21731" y="43823"/>
                  </a:lnTo>
                  <a:lnTo>
                    <a:pt x="22998" y="43702"/>
                  </a:lnTo>
                  <a:lnTo>
                    <a:pt x="24085" y="43642"/>
                  </a:lnTo>
                  <a:lnTo>
                    <a:pt x="25413" y="43582"/>
                  </a:lnTo>
                  <a:close/>
                  <a:moveTo>
                    <a:pt x="26680" y="1"/>
                  </a:moveTo>
                  <a:lnTo>
                    <a:pt x="24749" y="61"/>
                  </a:lnTo>
                  <a:lnTo>
                    <a:pt x="22757" y="182"/>
                  </a:lnTo>
                  <a:lnTo>
                    <a:pt x="21731" y="303"/>
                  </a:lnTo>
                  <a:lnTo>
                    <a:pt x="20705" y="484"/>
                  </a:lnTo>
                  <a:lnTo>
                    <a:pt x="19678" y="665"/>
                  </a:lnTo>
                  <a:lnTo>
                    <a:pt x="18652" y="906"/>
                  </a:lnTo>
                  <a:lnTo>
                    <a:pt x="17566" y="1208"/>
                  </a:lnTo>
                  <a:lnTo>
                    <a:pt x="16540" y="1570"/>
                  </a:lnTo>
                  <a:lnTo>
                    <a:pt x="15453" y="1932"/>
                  </a:lnTo>
                  <a:lnTo>
                    <a:pt x="14427" y="2415"/>
                  </a:lnTo>
                  <a:lnTo>
                    <a:pt x="13401" y="2959"/>
                  </a:lnTo>
                  <a:lnTo>
                    <a:pt x="12375" y="3562"/>
                  </a:lnTo>
                  <a:lnTo>
                    <a:pt x="11349" y="4226"/>
                  </a:lnTo>
                  <a:lnTo>
                    <a:pt x="10383" y="5011"/>
                  </a:lnTo>
                  <a:lnTo>
                    <a:pt x="9658" y="5675"/>
                  </a:lnTo>
                  <a:lnTo>
                    <a:pt x="8994" y="6339"/>
                  </a:lnTo>
                  <a:lnTo>
                    <a:pt x="8391" y="7003"/>
                  </a:lnTo>
                  <a:lnTo>
                    <a:pt x="7848" y="7727"/>
                  </a:lnTo>
                  <a:lnTo>
                    <a:pt x="7304" y="8512"/>
                  </a:lnTo>
                  <a:lnTo>
                    <a:pt x="6821" y="9236"/>
                  </a:lnTo>
                  <a:lnTo>
                    <a:pt x="6399" y="10021"/>
                  </a:lnTo>
                  <a:lnTo>
                    <a:pt x="5976" y="10806"/>
                  </a:lnTo>
                  <a:lnTo>
                    <a:pt x="5675" y="11590"/>
                  </a:lnTo>
                  <a:lnTo>
                    <a:pt x="5373" y="12375"/>
                  </a:lnTo>
                  <a:lnTo>
                    <a:pt x="5131" y="13220"/>
                  </a:lnTo>
                  <a:lnTo>
                    <a:pt x="4950" y="14005"/>
                  </a:lnTo>
                  <a:lnTo>
                    <a:pt x="4769" y="14789"/>
                  </a:lnTo>
                  <a:lnTo>
                    <a:pt x="4648" y="15634"/>
                  </a:lnTo>
                  <a:lnTo>
                    <a:pt x="4588" y="16419"/>
                  </a:lnTo>
                  <a:lnTo>
                    <a:pt x="4588" y="17204"/>
                  </a:lnTo>
                  <a:lnTo>
                    <a:pt x="4648" y="18532"/>
                  </a:lnTo>
                  <a:lnTo>
                    <a:pt x="4830" y="19860"/>
                  </a:lnTo>
                  <a:lnTo>
                    <a:pt x="5131" y="21127"/>
                  </a:lnTo>
                  <a:lnTo>
                    <a:pt x="5554" y="22455"/>
                  </a:lnTo>
                  <a:lnTo>
                    <a:pt x="6097" y="23663"/>
                  </a:lnTo>
                  <a:lnTo>
                    <a:pt x="6821" y="24870"/>
                  </a:lnTo>
                  <a:lnTo>
                    <a:pt x="7606" y="25956"/>
                  </a:lnTo>
                  <a:lnTo>
                    <a:pt x="8512" y="26982"/>
                  </a:lnTo>
                  <a:lnTo>
                    <a:pt x="9538" y="27948"/>
                  </a:lnTo>
                  <a:lnTo>
                    <a:pt x="10081" y="28431"/>
                  </a:lnTo>
                  <a:lnTo>
                    <a:pt x="10624" y="28854"/>
                  </a:lnTo>
                  <a:lnTo>
                    <a:pt x="11228" y="29216"/>
                  </a:lnTo>
                  <a:lnTo>
                    <a:pt x="11892" y="29578"/>
                  </a:lnTo>
                  <a:lnTo>
                    <a:pt x="12556" y="29940"/>
                  </a:lnTo>
                  <a:lnTo>
                    <a:pt x="13220" y="30242"/>
                  </a:lnTo>
                  <a:lnTo>
                    <a:pt x="13944" y="30544"/>
                  </a:lnTo>
                  <a:lnTo>
                    <a:pt x="14668" y="30785"/>
                  </a:lnTo>
                  <a:lnTo>
                    <a:pt x="15453" y="30966"/>
                  </a:lnTo>
                  <a:lnTo>
                    <a:pt x="16238" y="31147"/>
                  </a:lnTo>
                  <a:lnTo>
                    <a:pt x="17083" y="31328"/>
                  </a:lnTo>
                  <a:lnTo>
                    <a:pt x="17928" y="31389"/>
                  </a:lnTo>
                  <a:lnTo>
                    <a:pt x="18773" y="31449"/>
                  </a:lnTo>
                  <a:lnTo>
                    <a:pt x="19678" y="31509"/>
                  </a:lnTo>
                  <a:lnTo>
                    <a:pt x="21067" y="31449"/>
                  </a:lnTo>
                  <a:lnTo>
                    <a:pt x="22576" y="31328"/>
                  </a:lnTo>
                  <a:lnTo>
                    <a:pt x="22576" y="31328"/>
                  </a:lnTo>
                  <a:lnTo>
                    <a:pt x="22214" y="32113"/>
                  </a:lnTo>
                  <a:lnTo>
                    <a:pt x="21972" y="32898"/>
                  </a:lnTo>
                  <a:lnTo>
                    <a:pt x="21731" y="33803"/>
                  </a:lnTo>
                  <a:lnTo>
                    <a:pt x="21670" y="34286"/>
                  </a:lnTo>
                  <a:lnTo>
                    <a:pt x="21670" y="34829"/>
                  </a:lnTo>
                  <a:lnTo>
                    <a:pt x="21731" y="35855"/>
                  </a:lnTo>
                  <a:lnTo>
                    <a:pt x="21912" y="36761"/>
                  </a:lnTo>
                  <a:lnTo>
                    <a:pt x="22214" y="37606"/>
                  </a:lnTo>
                  <a:lnTo>
                    <a:pt x="22576" y="38391"/>
                  </a:lnTo>
                  <a:lnTo>
                    <a:pt x="22998" y="39115"/>
                  </a:lnTo>
                  <a:lnTo>
                    <a:pt x="23421" y="39779"/>
                  </a:lnTo>
                  <a:lnTo>
                    <a:pt x="24387" y="41047"/>
                  </a:lnTo>
                  <a:lnTo>
                    <a:pt x="22696" y="41167"/>
                  </a:lnTo>
                  <a:lnTo>
                    <a:pt x="20765" y="41348"/>
                  </a:lnTo>
                  <a:lnTo>
                    <a:pt x="18592" y="41590"/>
                  </a:lnTo>
                  <a:lnTo>
                    <a:pt x="16298" y="41952"/>
                  </a:lnTo>
                  <a:lnTo>
                    <a:pt x="15091" y="42193"/>
                  </a:lnTo>
                  <a:lnTo>
                    <a:pt x="13944" y="42435"/>
                  </a:lnTo>
                  <a:lnTo>
                    <a:pt x="12737" y="42797"/>
                  </a:lnTo>
                  <a:lnTo>
                    <a:pt x="11530" y="43159"/>
                  </a:lnTo>
                  <a:lnTo>
                    <a:pt x="10383" y="43582"/>
                  </a:lnTo>
                  <a:lnTo>
                    <a:pt x="9236" y="44065"/>
                  </a:lnTo>
                  <a:lnTo>
                    <a:pt x="8089" y="44608"/>
                  </a:lnTo>
                  <a:lnTo>
                    <a:pt x="7003" y="45211"/>
                  </a:lnTo>
                  <a:lnTo>
                    <a:pt x="6037" y="45815"/>
                  </a:lnTo>
                  <a:lnTo>
                    <a:pt x="5192" y="46479"/>
                  </a:lnTo>
                  <a:lnTo>
                    <a:pt x="4407" y="47143"/>
                  </a:lnTo>
                  <a:lnTo>
                    <a:pt x="3683" y="47867"/>
                  </a:lnTo>
                  <a:lnTo>
                    <a:pt x="3019" y="48531"/>
                  </a:lnTo>
                  <a:lnTo>
                    <a:pt x="2415" y="49256"/>
                  </a:lnTo>
                  <a:lnTo>
                    <a:pt x="1932" y="49980"/>
                  </a:lnTo>
                  <a:lnTo>
                    <a:pt x="1510" y="50765"/>
                  </a:lnTo>
                  <a:lnTo>
                    <a:pt x="1148" y="51489"/>
                  </a:lnTo>
                  <a:lnTo>
                    <a:pt x="785" y="52213"/>
                  </a:lnTo>
                  <a:lnTo>
                    <a:pt x="544" y="52938"/>
                  </a:lnTo>
                  <a:lnTo>
                    <a:pt x="363" y="53662"/>
                  </a:lnTo>
                  <a:lnTo>
                    <a:pt x="182" y="54326"/>
                  </a:lnTo>
                  <a:lnTo>
                    <a:pt x="121" y="55050"/>
                  </a:lnTo>
                  <a:lnTo>
                    <a:pt x="61" y="55714"/>
                  </a:lnTo>
                  <a:lnTo>
                    <a:pt x="1" y="56318"/>
                  </a:lnTo>
                  <a:lnTo>
                    <a:pt x="61" y="56982"/>
                  </a:lnTo>
                  <a:lnTo>
                    <a:pt x="61" y="57586"/>
                  </a:lnTo>
                  <a:lnTo>
                    <a:pt x="182" y="58189"/>
                  </a:lnTo>
                  <a:lnTo>
                    <a:pt x="302" y="58793"/>
                  </a:lnTo>
                  <a:lnTo>
                    <a:pt x="484" y="59396"/>
                  </a:lnTo>
                  <a:lnTo>
                    <a:pt x="665" y="60000"/>
                  </a:lnTo>
                  <a:lnTo>
                    <a:pt x="906" y="60604"/>
                  </a:lnTo>
                  <a:lnTo>
                    <a:pt x="1208" y="61207"/>
                  </a:lnTo>
                  <a:lnTo>
                    <a:pt x="1510" y="61750"/>
                  </a:lnTo>
                  <a:lnTo>
                    <a:pt x="1872" y="62354"/>
                  </a:lnTo>
                  <a:lnTo>
                    <a:pt x="2294" y="62897"/>
                  </a:lnTo>
                  <a:lnTo>
                    <a:pt x="2717" y="63380"/>
                  </a:lnTo>
                  <a:lnTo>
                    <a:pt x="3200" y="63923"/>
                  </a:lnTo>
                  <a:lnTo>
                    <a:pt x="3683" y="64406"/>
                  </a:lnTo>
                  <a:lnTo>
                    <a:pt x="4286" y="64889"/>
                  </a:lnTo>
                  <a:lnTo>
                    <a:pt x="4830" y="65372"/>
                  </a:lnTo>
                  <a:lnTo>
                    <a:pt x="5494" y="65795"/>
                  </a:lnTo>
                  <a:lnTo>
                    <a:pt x="6158" y="66217"/>
                  </a:lnTo>
                  <a:lnTo>
                    <a:pt x="6821" y="66640"/>
                  </a:lnTo>
                  <a:lnTo>
                    <a:pt x="7606" y="67002"/>
                  </a:lnTo>
                  <a:lnTo>
                    <a:pt x="8391" y="67364"/>
                  </a:lnTo>
                  <a:lnTo>
                    <a:pt x="9176" y="67666"/>
                  </a:lnTo>
                  <a:lnTo>
                    <a:pt x="10021" y="67968"/>
                  </a:lnTo>
                  <a:lnTo>
                    <a:pt x="10926" y="68269"/>
                  </a:lnTo>
                  <a:lnTo>
                    <a:pt x="11892" y="68511"/>
                  </a:lnTo>
                  <a:lnTo>
                    <a:pt x="12858" y="68692"/>
                  </a:lnTo>
                  <a:lnTo>
                    <a:pt x="13884" y="68873"/>
                  </a:lnTo>
                  <a:lnTo>
                    <a:pt x="14970" y="69054"/>
                  </a:lnTo>
                  <a:lnTo>
                    <a:pt x="16057" y="69175"/>
                  </a:lnTo>
                  <a:lnTo>
                    <a:pt x="17204" y="69235"/>
                  </a:lnTo>
                  <a:lnTo>
                    <a:pt x="18350" y="69296"/>
                  </a:lnTo>
                  <a:lnTo>
                    <a:pt x="19558" y="69356"/>
                  </a:lnTo>
                  <a:lnTo>
                    <a:pt x="21006" y="69296"/>
                  </a:lnTo>
                  <a:lnTo>
                    <a:pt x="22395" y="69235"/>
                  </a:lnTo>
                  <a:lnTo>
                    <a:pt x="23783" y="69115"/>
                  </a:lnTo>
                  <a:lnTo>
                    <a:pt x="25111" y="68933"/>
                  </a:lnTo>
                  <a:lnTo>
                    <a:pt x="26379" y="68752"/>
                  </a:lnTo>
                  <a:lnTo>
                    <a:pt x="27586" y="68451"/>
                  </a:lnTo>
                  <a:lnTo>
                    <a:pt x="28793" y="68209"/>
                  </a:lnTo>
                  <a:lnTo>
                    <a:pt x="29940" y="67847"/>
                  </a:lnTo>
                  <a:lnTo>
                    <a:pt x="31026" y="67485"/>
                  </a:lnTo>
                  <a:lnTo>
                    <a:pt x="32052" y="67062"/>
                  </a:lnTo>
                  <a:lnTo>
                    <a:pt x="33079" y="66640"/>
                  </a:lnTo>
                  <a:lnTo>
                    <a:pt x="34044" y="66157"/>
                  </a:lnTo>
                  <a:lnTo>
                    <a:pt x="34950" y="65614"/>
                  </a:lnTo>
                  <a:lnTo>
                    <a:pt x="35795" y="65131"/>
                  </a:lnTo>
                  <a:lnTo>
                    <a:pt x="36640" y="64527"/>
                  </a:lnTo>
                  <a:lnTo>
                    <a:pt x="37425" y="63923"/>
                  </a:lnTo>
                  <a:lnTo>
                    <a:pt x="38149" y="63320"/>
                  </a:lnTo>
                  <a:lnTo>
                    <a:pt x="38813" y="62656"/>
                  </a:lnTo>
                  <a:lnTo>
                    <a:pt x="39477" y="62052"/>
                  </a:lnTo>
                  <a:lnTo>
                    <a:pt x="40081" y="61328"/>
                  </a:lnTo>
                  <a:lnTo>
                    <a:pt x="40624" y="60664"/>
                  </a:lnTo>
                  <a:lnTo>
                    <a:pt x="41107" y="59940"/>
                  </a:lnTo>
                  <a:lnTo>
                    <a:pt x="41529" y="59155"/>
                  </a:lnTo>
                  <a:lnTo>
                    <a:pt x="41952" y="58431"/>
                  </a:lnTo>
                  <a:lnTo>
                    <a:pt x="42314" y="57646"/>
                  </a:lnTo>
                  <a:lnTo>
                    <a:pt x="42616" y="56922"/>
                  </a:lnTo>
                  <a:lnTo>
                    <a:pt x="42917" y="56137"/>
                  </a:lnTo>
                  <a:lnTo>
                    <a:pt x="43099" y="55352"/>
                  </a:lnTo>
                  <a:lnTo>
                    <a:pt x="43280" y="54567"/>
                  </a:lnTo>
                  <a:lnTo>
                    <a:pt x="43400" y="53722"/>
                  </a:lnTo>
                  <a:lnTo>
                    <a:pt x="43461" y="52938"/>
                  </a:lnTo>
                  <a:lnTo>
                    <a:pt x="43521" y="52153"/>
                  </a:lnTo>
                  <a:lnTo>
                    <a:pt x="43461" y="51006"/>
                  </a:lnTo>
                  <a:lnTo>
                    <a:pt x="43340" y="49920"/>
                  </a:lnTo>
                  <a:lnTo>
                    <a:pt x="43159" y="48894"/>
                  </a:lnTo>
                  <a:lnTo>
                    <a:pt x="42857" y="47988"/>
                  </a:lnTo>
                  <a:lnTo>
                    <a:pt x="42555" y="47083"/>
                  </a:lnTo>
                  <a:lnTo>
                    <a:pt x="42133" y="46238"/>
                  </a:lnTo>
                  <a:lnTo>
                    <a:pt x="41710" y="45453"/>
                  </a:lnTo>
                  <a:lnTo>
                    <a:pt x="41167" y="44668"/>
                  </a:lnTo>
                  <a:lnTo>
                    <a:pt x="40624" y="43944"/>
                  </a:lnTo>
                  <a:lnTo>
                    <a:pt x="40020" y="43280"/>
                  </a:lnTo>
                  <a:lnTo>
                    <a:pt x="39417" y="42556"/>
                  </a:lnTo>
                  <a:lnTo>
                    <a:pt x="38753" y="41952"/>
                  </a:lnTo>
                  <a:lnTo>
                    <a:pt x="37364" y="40684"/>
                  </a:lnTo>
                  <a:lnTo>
                    <a:pt x="35855" y="39417"/>
                  </a:lnTo>
                  <a:lnTo>
                    <a:pt x="32596" y="36882"/>
                  </a:lnTo>
                  <a:lnTo>
                    <a:pt x="31811" y="36157"/>
                  </a:lnTo>
                  <a:lnTo>
                    <a:pt x="31388" y="35795"/>
                  </a:lnTo>
                  <a:lnTo>
                    <a:pt x="31026" y="35373"/>
                  </a:lnTo>
                  <a:lnTo>
                    <a:pt x="30725" y="34829"/>
                  </a:lnTo>
                  <a:lnTo>
                    <a:pt x="30423" y="34286"/>
                  </a:lnTo>
                  <a:lnTo>
                    <a:pt x="30302" y="33682"/>
                  </a:lnTo>
                  <a:lnTo>
                    <a:pt x="30242" y="32958"/>
                  </a:lnTo>
                  <a:lnTo>
                    <a:pt x="30302" y="32234"/>
                  </a:lnTo>
                  <a:lnTo>
                    <a:pt x="30423" y="31570"/>
                  </a:lnTo>
                  <a:lnTo>
                    <a:pt x="30725" y="30966"/>
                  </a:lnTo>
                  <a:lnTo>
                    <a:pt x="31026" y="30423"/>
                  </a:lnTo>
                  <a:lnTo>
                    <a:pt x="31449" y="29880"/>
                  </a:lnTo>
                  <a:lnTo>
                    <a:pt x="31871" y="29397"/>
                  </a:lnTo>
                  <a:lnTo>
                    <a:pt x="32777" y="28491"/>
                  </a:lnTo>
                  <a:lnTo>
                    <a:pt x="34165" y="27345"/>
                  </a:lnTo>
                  <a:lnTo>
                    <a:pt x="35553" y="26137"/>
                  </a:lnTo>
                  <a:lnTo>
                    <a:pt x="36217" y="25534"/>
                  </a:lnTo>
                  <a:lnTo>
                    <a:pt x="36881" y="24870"/>
                  </a:lnTo>
                  <a:lnTo>
                    <a:pt x="37485" y="24145"/>
                  </a:lnTo>
                  <a:lnTo>
                    <a:pt x="38028" y="23421"/>
                  </a:lnTo>
                  <a:lnTo>
                    <a:pt x="38511" y="22636"/>
                  </a:lnTo>
                  <a:lnTo>
                    <a:pt x="38994" y="21852"/>
                  </a:lnTo>
                  <a:lnTo>
                    <a:pt x="39417" y="20946"/>
                  </a:lnTo>
                  <a:lnTo>
                    <a:pt x="39718" y="19980"/>
                  </a:lnTo>
                  <a:lnTo>
                    <a:pt x="40020" y="19015"/>
                  </a:lnTo>
                  <a:lnTo>
                    <a:pt x="40262" y="17928"/>
                  </a:lnTo>
                  <a:lnTo>
                    <a:pt x="40382" y="16781"/>
                  </a:lnTo>
                  <a:lnTo>
                    <a:pt x="40382" y="15574"/>
                  </a:lnTo>
                  <a:lnTo>
                    <a:pt x="40382" y="14307"/>
                  </a:lnTo>
                  <a:lnTo>
                    <a:pt x="40201" y="13099"/>
                  </a:lnTo>
                  <a:lnTo>
                    <a:pt x="39960" y="12013"/>
                  </a:lnTo>
                  <a:lnTo>
                    <a:pt x="39718" y="10987"/>
                  </a:lnTo>
                  <a:lnTo>
                    <a:pt x="39356" y="10021"/>
                  </a:lnTo>
                  <a:lnTo>
                    <a:pt x="38934" y="9115"/>
                  </a:lnTo>
                  <a:lnTo>
                    <a:pt x="38451" y="8270"/>
                  </a:lnTo>
                  <a:lnTo>
                    <a:pt x="37968" y="7486"/>
                  </a:lnTo>
                  <a:lnTo>
                    <a:pt x="37425" y="6761"/>
                  </a:lnTo>
                  <a:lnTo>
                    <a:pt x="36881" y="6097"/>
                  </a:lnTo>
                  <a:lnTo>
                    <a:pt x="36398" y="5494"/>
                  </a:lnTo>
                  <a:lnTo>
                    <a:pt x="35855" y="4951"/>
                  </a:lnTo>
                  <a:lnTo>
                    <a:pt x="34829" y="4045"/>
                  </a:lnTo>
                  <a:lnTo>
                    <a:pt x="33924" y="3260"/>
                  </a:lnTo>
                  <a:lnTo>
                    <a:pt x="39598" y="3260"/>
                  </a:lnTo>
                  <a:lnTo>
                    <a:pt x="45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4"/>
            <p:cNvSpPr/>
            <p:nvPr/>
          </p:nvSpPr>
          <p:spPr>
            <a:xfrm>
              <a:off x="4736523" y="2360247"/>
              <a:ext cx="496500" cy="647400"/>
            </a:xfrm>
            <a:custGeom>
              <a:rect b="b" l="l" r="r" t="t"/>
              <a:pathLst>
                <a:path extrusionOk="0" fill="none" h="25896" w="19860">
                  <a:moveTo>
                    <a:pt x="17566" y="23361"/>
                  </a:moveTo>
                  <a:lnTo>
                    <a:pt x="17566" y="23361"/>
                  </a:lnTo>
                  <a:lnTo>
                    <a:pt x="17928" y="22999"/>
                  </a:lnTo>
                  <a:lnTo>
                    <a:pt x="18290" y="22576"/>
                  </a:lnTo>
                  <a:lnTo>
                    <a:pt x="18532" y="22154"/>
                  </a:lnTo>
                  <a:lnTo>
                    <a:pt x="18833" y="21671"/>
                  </a:lnTo>
                  <a:lnTo>
                    <a:pt x="19196" y="20765"/>
                  </a:lnTo>
                  <a:lnTo>
                    <a:pt x="19497" y="19860"/>
                  </a:lnTo>
                  <a:lnTo>
                    <a:pt x="19679" y="19015"/>
                  </a:lnTo>
                  <a:lnTo>
                    <a:pt x="19799" y="18170"/>
                  </a:lnTo>
                  <a:lnTo>
                    <a:pt x="19860" y="17385"/>
                  </a:lnTo>
                  <a:lnTo>
                    <a:pt x="19860" y="16721"/>
                  </a:lnTo>
                  <a:lnTo>
                    <a:pt x="19860" y="16721"/>
                  </a:lnTo>
                  <a:lnTo>
                    <a:pt x="19799" y="15453"/>
                  </a:lnTo>
                  <a:lnTo>
                    <a:pt x="19679" y="14126"/>
                  </a:lnTo>
                  <a:lnTo>
                    <a:pt x="19437" y="12737"/>
                  </a:lnTo>
                  <a:lnTo>
                    <a:pt x="19135" y="11349"/>
                  </a:lnTo>
                  <a:lnTo>
                    <a:pt x="18713" y="9961"/>
                  </a:lnTo>
                  <a:lnTo>
                    <a:pt x="18230" y="8572"/>
                  </a:lnTo>
                  <a:lnTo>
                    <a:pt x="17626" y="7184"/>
                  </a:lnTo>
                  <a:lnTo>
                    <a:pt x="16962" y="5916"/>
                  </a:lnTo>
                  <a:lnTo>
                    <a:pt x="16178" y="4709"/>
                  </a:lnTo>
                  <a:lnTo>
                    <a:pt x="15333" y="3562"/>
                  </a:lnTo>
                  <a:lnTo>
                    <a:pt x="14850" y="3019"/>
                  </a:lnTo>
                  <a:lnTo>
                    <a:pt x="14367" y="2536"/>
                  </a:lnTo>
                  <a:lnTo>
                    <a:pt x="13884" y="2114"/>
                  </a:lnTo>
                  <a:lnTo>
                    <a:pt x="13341" y="1691"/>
                  </a:lnTo>
                  <a:lnTo>
                    <a:pt x="12797" y="1329"/>
                  </a:lnTo>
                  <a:lnTo>
                    <a:pt x="12254" y="967"/>
                  </a:lnTo>
                  <a:lnTo>
                    <a:pt x="11651" y="665"/>
                  </a:lnTo>
                  <a:lnTo>
                    <a:pt x="11047" y="424"/>
                  </a:lnTo>
                  <a:lnTo>
                    <a:pt x="10383" y="242"/>
                  </a:lnTo>
                  <a:lnTo>
                    <a:pt x="9779" y="122"/>
                  </a:lnTo>
                  <a:lnTo>
                    <a:pt x="9055" y="1"/>
                  </a:lnTo>
                  <a:lnTo>
                    <a:pt x="8391" y="1"/>
                  </a:lnTo>
                  <a:lnTo>
                    <a:pt x="8391" y="1"/>
                  </a:lnTo>
                  <a:lnTo>
                    <a:pt x="7486" y="61"/>
                  </a:lnTo>
                  <a:lnTo>
                    <a:pt x="6580" y="182"/>
                  </a:lnTo>
                  <a:lnTo>
                    <a:pt x="5735" y="484"/>
                  </a:lnTo>
                  <a:lnTo>
                    <a:pt x="4830" y="786"/>
                  </a:lnTo>
                  <a:lnTo>
                    <a:pt x="4045" y="1269"/>
                  </a:lnTo>
                  <a:lnTo>
                    <a:pt x="3260" y="1751"/>
                  </a:lnTo>
                  <a:lnTo>
                    <a:pt x="2596" y="2355"/>
                  </a:lnTo>
                  <a:lnTo>
                    <a:pt x="1993" y="3019"/>
                  </a:lnTo>
                  <a:lnTo>
                    <a:pt x="1993" y="3019"/>
                  </a:lnTo>
                  <a:lnTo>
                    <a:pt x="1510" y="3743"/>
                  </a:lnTo>
                  <a:lnTo>
                    <a:pt x="1027" y="4528"/>
                  </a:lnTo>
                  <a:lnTo>
                    <a:pt x="725" y="5373"/>
                  </a:lnTo>
                  <a:lnTo>
                    <a:pt x="423" y="6218"/>
                  </a:lnTo>
                  <a:lnTo>
                    <a:pt x="242" y="7063"/>
                  </a:lnTo>
                  <a:lnTo>
                    <a:pt x="122" y="7969"/>
                  </a:lnTo>
                  <a:lnTo>
                    <a:pt x="61" y="8814"/>
                  </a:lnTo>
                  <a:lnTo>
                    <a:pt x="1" y="9719"/>
                  </a:lnTo>
                  <a:lnTo>
                    <a:pt x="1" y="9719"/>
                  </a:lnTo>
                  <a:lnTo>
                    <a:pt x="61" y="10926"/>
                  </a:lnTo>
                  <a:lnTo>
                    <a:pt x="182" y="12194"/>
                  </a:lnTo>
                  <a:lnTo>
                    <a:pt x="363" y="13462"/>
                  </a:lnTo>
                  <a:lnTo>
                    <a:pt x="665" y="14850"/>
                  </a:lnTo>
                  <a:lnTo>
                    <a:pt x="1087" y="16178"/>
                  </a:lnTo>
                  <a:lnTo>
                    <a:pt x="1570" y="17506"/>
                  </a:lnTo>
                  <a:lnTo>
                    <a:pt x="2113" y="18834"/>
                  </a:lnTo>
                  <a:lnTo>
                    <a:pt x="2777" y="20101"/>
                  </a:lnTo>
                  <a:lnTo>
                    <a:pt x="3502" y="21308"/>
                  </a:lnTo>
                  <a:lnTo>
                    <a:pt x="4347" y="22395"/>
                  </a:lnTo>
                  <a:lnTo>
                    <a:pt x="4830" y="22938"/>
                  </a:lnTo>
                  <a:lnTo>
                    <a:pt x="5252" y="23421"/>
                  </a:lnTo>
                  <a:lnTo>
                    <a:pt x="5795" y="23844"/>
                  </a:lnTo>
                  <a:lnTo>
                    <a:pt x="6278" y="24266"/>
                  </a:lnTo>
                  <a:lnTo>
                    <a:pt x="6882" y="24628"/>
                  </a:lnTo>
                  <a:lnTo>
                    <a:pt x="7425" y="24930"/>
                  </a:lnTo>
                  <a:lnTo>
                    <a:pt x="8029" y="25232"/>
                  </a:lnTo>
                  <a:lnTo>
                    <a:pt x="8632" y="25473"/>
                  </a:lnTo>
                  <a:lnTo>
                    <a:pt x="9296" y="25654"/>
                  </a:lnTo>
                  <a:lnTo>
                    <a:pt x="9960" y="25836"/>
                  </a:lnTo>
                  <a:lnTo>
                    <a:pt x="10685" y="25896"/>
                  </a:lnTo>
                  <a:lnTo>
                    <a:pt x="11409" y="25896"/>
                  </a:lnTo>
                  <a:lnTo>
                    <a:pt x="11409" y="25896"/>
                  </a:lnTo>
                  <a:lnTo>
                    <a:pt x="12254" y="25896"/>
                  </a:lnTo>
                  <a:lnTo>
                    <a:pt x="13099" y="25715"/>
                  </a:lnTo>
                  <a:lnTo>
                    <a:pt x="13944" y="25473"/>
                  </a:lnTo>
                  <a:lnTo>
                    <a:pt x="14789" y="25172"/>
                  </a:lnTo>
                  <a:lnTo>
                    <a:pt x="15574" y="24809"/>
                  </a:lnTo>
                  <a:lnTo>
                    <a:pt x="16298" y="24387"/>
                  </a:lnTo>
                  <a:lnTo>
                    <a:pt x="16962" y="23904"/>
                  </a:lnTo>
                  <a:lnTo>
                    <a:pt x="17566" y="233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4"/>
            <p:cNvSpPr/>
            <p:nvPr/>
          </p:nvSpPr>
          <p:spPr>
            <a:xfrm>
              <a:off x="4623348" y="3374326"/>
              <a:ext cx="734925" cy="547800"/>
            </a:xfrm>
            <a:custGeom>
              <a:rect b="b" l="l" r="r" t="t"/>
              <a:pathLst>
                <a:path extrusionOk="0" fill="none" h="21912" w="29397">
                  <a:moveTo>
                    <a:pt x="19437" y="121"/>
                  </a:moveTo>
                  <a:lnTo>
                    <a:pt x="19437" y="121"/>
                  </a:lnTo>
                  <a:lnTo>
                    <a:pt x="18471" y="1"/>
                  </a:lnTo>
                  <a:lnTo>
                    <a:pt x="17385" y="1"/>
                  </a:lnTo>
                  <a:lnTo>
                    <a:pt x="17385" y="1"/>
                  </a:lnTo>
                  <a:lnTo>
                    <a:pt x="16057" y="61"/>
                  </a:lnTo>
                  <a:lnTo>
                    <a:pt x="14970" y="121"/>
                  </a:lnTo>
                  <a:lnTo>
                    <a:pt x="13703" y="242"/>
                  </a:lnTo>
                  <a:lnTo>
                    <a:pt x="12314" y="423"/>
                  </a:lnTo>
                  <a:lnTo>
                    <a:pt x="10805" y="725"/>
                  </a:lnTo>
                  <a:lnTo>
                    <a:pt x="9296" y="1027"/>
                  </a:lnTo>
                  <a:lnTo>
                    <a:pt x="7787" y="1449"/>
                  </a:lnTo>
                  <a:lnTo>
                    <a:pt x="7787" y="1449"/>
                  </a:lnTo>
                  <a:lnTo>
                    <a:pt x="6882" y="1812"/>
                  </a:lnTo>
                  <a:lnTo>
                    <a:pt x="5735" y="2355"/>
                  </a:lnTo>
                  <a:lnTo>
                    <a:pt x="5131" y="2657"/>
                  </a:lnTo>
                  <a:lnTo>
                    <a:pt x="4467" y="3019"/>
                  </a:lnTo>
                  <a:lnTo>
                    <a:pt x="3803" y="3502"/>
                  </a:lnTo>
                  <a:lnTo>
                    <a:pt x="3139" y="3985"/>
                  </a:lnTo>
                  <a:lnTo>
                    <a:pt x="2536" y="4588"/>
                  </a:lnTo>
                  <a:lnTo>
                    <a:pt x="1932" y="5192"/>
                  </a:lnTo>
                  <a:lnTo>
                    <a:pt x="1389" y="5916"/>
                  </a:lnTo>
                  <a:lnTo>
                    <a:pt x="906" y="6761"/>
                  </a:lnTo>
                  <a:lnTo>
                    <a:pt x="544" y="7606"/>
                  </a:lnTo>
                  <a:lnTo>
                    <a:pt x="242" y="8632"/>
                  </a:lnTo>
                  <a:lnTo>
                    <a:pt x="61" y="9659"/>
                  </a:lnTo>
                  <a:lnTo>
                    <a:pt x="1" y="10805"/>
                  </a:lnTo>
                  <a:lnTo>
                    <a:pt x="1" y="10805"/>
                  </a:lnTo>
                  <a:lnTo>
                    <a:pt x="1" y="11409"/>
                  </a:lnTo>
                  <a:lnTo>
                    <a:pt x="61" y="12013"/>
                  </a:lnTo>
                  <a:lnTo>
                    <a:pt x="182" y="12616"/>
                  </a:lnTo>
                  <a:lnTo>
                    <a:pt x="303" y="13159"/>
                  </a:lnTo>
                  <a:lnTo>
                    <a:pt x="423" y="13703"/>
                  </a:lnTo>
                  <a:lnTo>
                    <a:pt x="665" y="14246"/>
                  </a:lnTo>
                  <a:lnTo>
                    <a:pt x="1148" y="15272"/>
                  </a:lnTo>
                  <a:lnTo>
                    <a:pt x="1751" y="16298"/>
                  </a:lnTo>
                  <a:lnTo>
                    <a:pt x="2476" y="17204"/>
                  </a:lnTo>
                  <a:lnTo>
                    <a:pt x="3381" y="18049"/>
                  </a:lnTo>
                  <a:lnTo>
                    <a:pt x="4347" y="18833"/>
                  </a:lnTo>
                  <a:lnTo>
                    <a:pt x="5433" y="19497"/>
                  </a:lnTo>
                  <a:lnTo>
                    <a:pt x="6640" y="20101"/>
                  </a:lnTo>
                  <a:lnTo>
                    <a:pt x="7968" y="20644"/>
                  </a:lnTo>
                  <a:lnTo>
                    <a:pt x="9417" y="21127"/>
                  </a:lnTo>
                  <a:lnTo>
                    <a:pt x="10926" y="21489"/>
                  </a:lnTo>
                  <a:lnTo>
                    <a:pt x="12495" y="21731"/>
                  </a:lnTo>
                  <a:lnTo>
                    <a:pt x="14246" y="21851"/>
                  </a:lnTo>
                  <a:lnTo>
                    <a:pt x="15996" y="21912"/>
                  </a:lnTo>
                  <a:lnTo>
                    <a:pt x="15996" y="21912"/>
                  </a:lnTo>
                  <a:lnTo>
                    <a:pt x="17566" y="21912"/>
                  </a:lnTo>
                  <a:lnTo>
                    <a:pt x="19075" y="21731"/>
                  </a:lnTo>
                  <a:lnTo>
                    <a:pt x="20463" y="21489"/>
                  </a:lnTo>
                  <a:lnTo>
                    <a:pt x="21791" y="21187"/>
                  </a:lnTo>
                  <a:lnTo>
                    <a:pt x="22998" y="20765"/>
                  </a:lnTo>
                  <a:lnTo>
                    <a:pt x="24085" y="20282"/>
                  </a:lnTo>
                  <a:lnTo>
                    <a:pt x="25051" y="19739"/>
                  </a:lnTo>
                  <a:lnTo>
                    <a:pt x="25956" y="19135"/>
                  </a:lnTo>
                  <a:lnTo>
                    <a:pt x="26741" y="18471"/>
                  </a:lnTo>
                  <a:lnTo>
                    <a:pt x="27465" y="17687"/>
                  </a:lnTo>
                  <a:lnTo>
                    <a:pt x="28008" y="16902"/>
                  </a:lnTo>
                  <a:lnTo>
                    <a:pt x="28491" y="15996"/>
                  </a:lnTo>
                  <a:lnTo>
                    <a:pt x="28914" y="15091"/>
                  </a:lnTo>
                  <a:lnTo>
                    <a:pt x="29155" y="14125"/>
                  </a:lnTo>
                  <a:lnTo>
                    <a:pt x="29336" y="13159"/>
                  </a:lnTo>
                  <a:lnTo>
                    <a:pt x="29397" y="12133"/>
                  </a:lnTo>
                  <a:lnTo>
                    <a:pt x="29397" y="12133"/>
                  </a:lnTo>
                  <a:lnTo>
                    <a:pt x="29336" y="11288"/>
                  </a:lnTo>
                  <a:lnTo>
                    <a:pt x="29216" y="10443"/>
                  </a:lnTo>
                  <a:lnTo>
                    <a:pt x="29034" y="9719"/>
                  </a:lnTo>
                  <a:lnTo>
                    <a:pt x="28793" y="8934"/>
                  </a:lnTo>
                  <a:lnTo>
                    <a:pt x="28491" y="8270"/>
                  </a:lnTo>
                  <a:lnTo>
                    <a:pt x="28069" y="7546"/>
                  </a:lnTo>
                  <a:lnTo>
                    <a:pt x="27586" y="6882"/>
                  </a:lnTo>
                  <a:lnTo>
                    <a:pt x="26982" y="6218"/>
                  </a:lnTo>
                  <a:lnTo>
                    <a:pt x="26379" y="5494"/>
                  </a:lnTo>
                  <a:lnTo>
                    <a:pt x="25654" y="4830"/>
                  </a:lnTo>
                  <a:lnTo>
                    <a:pt x="24809" y="4105"/>
                  </a:lnTo>
                  <a:lnTo>
                    <a:pt x="23904" y="3381"/>
                  </a:lnTo>
                  <a:lnTo>
                    <a:pt x="21851" y="1812"/>
                  </a:lnTo>
                  <a:lnTo>
                    <a:pt x="19437" y="1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4"/>
            <p:cNvSpPr/>
            <p:nvPr/>
          </p:nvSpPr>
          <p:spPr>
            <a:xfrm>
              <a:off x="4422648" y="2284800"/>
              <a:ext cx="1134825" cy="1733900"/>
            </a:xfrm>
            <a:custGeom>
              <a:rect b="b" l="l" r="r" t="t"/>
              <a:pathLst>
                <a:path extrusionOk="0" fill="none" h="69356" w="45393">
                  <a:moveTo>
                    <a:pt x="33924" y="3260"/>
                  </a:moveTo>
                  <a:lnTo>
                    <a:pt x="33924" y="3260"/>
                  </a:lnTo>
                  <a:lnTo>
                    <a:pt x="34829" y="4045"/>
                  </a:lnTo>
                  <a:lnTo>
                    <a:pt x="35855" y="4951"/>
                  </a:lnTo>
                  <a:lnTo>
                    <a:pt x="36398" y="5494"/>
                  </a:lnTo>
                  <a:lnTo>
                    <a:pt x="36881" y="6097"/>
                  </a:lnTo>
                  <a:lnTo>
                    <a:pt x="37425" y="6761"/>
                  </a:lnTo>
                  <a:lnTo>
                    <a:pt x="37968" y="7486"/>
                  </a:lnTo>
                  <a:lnTo>
                    <a:pt x="38451" y="8270"/>
                  </a:lnTo>
                  <a:lnTo>
                    <a:pt x="38934" y="9115"/>
                  </a:lnTo>
                  <a:lnTo>
                    <a:pt x="39356" y="10021"/>
                  </a:lnTo>
                  <a:lnTo>
                    <a:pt x="39718" y="10987"/>
                  </a:lnTo>
                  <a:lnTo>
                    <a:pt x="39960" y="12013"/>
                  </a:lnTo>
                  <a:lnTo>
                    <a:pt x="40201" y="13099"/>
                  </a:lnTo>
                  <a:lnTo>
                    <a:pt x="40382" y="14307"/>
                  </a:lnTo>
                  <a:lnTo>
                    <a:pt x="40382" y="15574"/>
                  </a:lnTo>
                  <a:lnTo>
                    <a:pt x="40382" y="15574"/>
                  </a:lnTo>
                  <a:lnTo>
                    <a:pt x="40382" y="16781"/>
                  </a:lnTo>
                  <a:lnTo>
                    <a:pt x="40262" y="17928"/>
                  </a:lnTo>
                  <a:lnTo>
                    <a:pt x="40020" y="19015"/>
                  </a:lnTo>
                  <a:lnTo>
                    <a:pt x="39718" y="19980"/>
                  </a:lnTo>
                  <a:lnTo>
                    <a:pt x="39417" y="20946"/>
                  </a:lnTo>
                  <a:lnTo>
                    <a:pt x="38994" y="21852"/>
                  </a:lnTo>
                  <a:lnTo>
                    <a:pt x="38511" y="22636"/>
                  </a:lnTo>
                  <a:lnTo>
                    <a:pt x="38028" y="23421"/>
                  </a:lnTo>
                  <a:lnTo>
                    <a:pt x="37485" y="24145"/>
                  </a:lnTo>
                  <a:lnTo>
                    <a:pt x="36881" y="24870"/>
                  </a:lnTo>
                  <a:lnTo>
                    <a:pt x="36217" y="25534"/>
                  </a:lnTo>
                  <a:lnTo>
                    <a:pt x="35553" y="26137"/>
                  </a:lnTo>
                  <a:lnTo>
                    <a:pt x="34165" y="27345"/>
                  </a:lnTo>
                  <a:lnTo>
                    <a:pt x="32777" y="28491"/>
                  </a:lnTo>
                  <a:lnTo>
                    <a:pt x="32777" y="28491"/>
                  </a:lnTo>
                  <a:lnTo>
                    <a:pt x="31871" y="29397"/>
                  </a:lnTo>
                  <a:lnTo>
                    <a:pt x="31449" y="29880"/>
                  </a:lnTo>
                  <a:lnTo>
                    <a:pt x="31026" y="30423"/>
                  </a:lnTo>
                  <a:lnTo>
                    <a:pt x="30725" y="30966"/>
                  </a:lnTo>
                  <a:lnTo>
                    <a:pt x="30423" y="31570"/>
                  </a:lnTo>
                  <a:lnTo>
                    <a:pt x="30302" y="32234"/>
                  </a:lnTo>
                  <a:lnTo>
                    <a:pt x="30242" y="32958"/>
                  </a:lnTo>
                  <a:lnTo>
                    <a:pt x="30242" y="32958"/>
                  </a:lnTo>
                  <a:lnTo>
                    <a:pt x="30302" y="33682"/>
                  </a:lnTo>
                  <a:lnTo>
                    <a:pt x="30423" y="34286"/>
                  </a:lnTo>
                  <a:lnTo>
                    <a:pt x="30725" y="34829"/>
                  </a:lnTo>
                  <a:lnTo>
                    <a:pt x="31026" y="35373"/>
                  </a:lnTo>
                  <a:lnTo>
                    <a:pt x="31388" y="35795"/>
                  </a:lnTo>
                  <a:lnTo>
                    <a:pt x="31811" y="36157"/>
                  </a:lnTo>
                  <a:lnTo>
                    <a:pt x="32596" y="36882"/>
                  </a:lnTo>
                  <a:lnTo>
                    <a:pt x="35855" y="39417"/>
                  </a:lnTo>
                  <a:lnTo>
                    <a:pt x="35855" y="39417"/>
                  </a:lnTo>
                  <a:lnTo>
                    <a:pt x="37364" y="40684"/>
                  </a:lnTo>
                  <a:lnTo>
                    <a:pt x="38753" y="41952"/>
                  </a:lnTo>
                  <a:lnTo>
                    <a:pt x="39417" y="42556"/>
                  </a:lnTo>
                  <a:lnTo>
                    <a:pt x="40020" y="43280"/>
                  </a:lnTo>
                  <a:lnTo>
                    <a:pt x="40624" y="43944"/>
                  </a:lnTo>
                  <a:lnTo>
                    <a:pt x="41167" y="44668"/>
                  </a:lnTo>
                  <a:lnTo>
                    <a:pt x="41710" y="45453"/>
                  </a:lnTo>
                  <a:lnTo>
                    <a:pt x="42133" y="46238"/>
                  </a:lnTo>
                  <a:lnTo>
                    <a:pt x="42555" y="47083"/>
                  </a:lnTo>
                  <a:lnTo>
                    <a:pt x="42857" y="47988"/>
                  </a:lnTo>
                  <a:lnTo>
                    <a:pt x="43159" y="48894"/>
                  </a:lnTo>
                  <a:lnTo>
                    <a:pt x="43340" y="49920"/>
                  </a:lnTo>
                  <a:lnTo>
                    <a:pt x="43461" y="51006"/>
                  </a:lnTo>
                  <a:lnTo>
                    <a:pt x="43521" y="52153"/>
                  </a:lnTo>
                  <a:lnTo>
                    <a:pt x="43521" y="52153"/>
                  </a:lnTo>
                  <a:lnTo>
                    <a:pt x="43461" y="52938"/>
                  </a:lnTo>
                  <a:lnTo>
                    <a:pt x="43400" y="53722"/>
                  </a:lnTo>
                  <a:lnTo>
                    <a:pt x="43280" y="54567"/>
                  </a:lnTo>
                  <a:lnTo>
                    <a:pt x="43099" y="55352"/>
                  </a:lnTo>
                  <a:lnTo>
                    <a:pt x="42917" y="56137"/>
                  </a:lnTo>
                  <a:lnTo>
                    <a:pt x="42616" y="56922"/>
                  </a:lnTo>
                  <a:lnTo>
                    <a:pt x="42314" y="57646"/>
                  </a:lnTo>
                  <a:lnTo>
                    <a:pt x="41952" y="58431"/>
                  </a:lnTo>
                  <a:lnTo>
                    <a:pt x="41529" y="59155"/>
                  </a:lnTo>
                  <a:lnTo>
                    <a:pt x="41107" y="59940"/>
                  </a:lnTo>
                  <a:lnTo>
                    <a:pt x="40624" y="60664"/>
                  </a:lnTo>
                  <a:lnTo>
                    <a:pt x="40081" y="61328"/>
                  </a:lnTo>
                  <a:lnTo>
                    <a:pt x="39477" y="62052"/>
                  </a:lnTo>
                  <a:lnTo>
                    <a:pt x="38813" y="62656"/>
                  </a:lnTo>
                  <a:lnTo>
                    <a:pt x="38149" y="63320"/>
                  </a:lnTo>
                  <a:lnTo>
                    <a:pt x="37425" y="63923"/>
                  </a:lnTo>
                  <a:lnTo>
                    <a:pt x="36640" y="64527"/>
                  </a:lnTo>
                  <a:lnTo>
                    <a:pt x="35795" y="65131"/>
                  </a:lnTo>
                  <a:lnTo>
                    <a:pt x="34950" y="65614"/>
                  </a:lnTo>
                  <a:lnTo>
                    <a:pt x="34044" y="66157"/>
                  </a:lnTo>
                  <a:lnTo>
                    <a:pt x="33079" y="66640"/>
                  </a:lnTo>
                  <a:lnTo>
                    <a:pt x="32052" y="67062"/>
                  </a:lnTo>
                  <a:lnTo>
                    <a:pt x="31026" y="67485"/>
                  </a:lnTo>
                  <a:lnTo>
                    <a:pt x="29940" y="67847"/>
                  </a:lnTo>
                  <a:lnTo>
                    <a:pt x="28793" y="68209"/>
                  </a:lnTo>
                  <a:lnTo>
                    <a:pt x="27586" y="68451"/>
                  </a:lnTo>
                  <a:lnTo>
                    <a:pt x="26379" y="68752"/>
                  </a:lnTo>
                  <a:lnTo>
                    <a:pt x="25111" y="68933"/>
                  </a:lnTo>
                  <a:lnTo>
                    <a:pt x="23783" y="69115"/>
                  </a:lnTo>
                  <a:lnTo>
                    <a:pt x="22395" y="69235"/>
                  </a:lnTo>
                  <a:lnTo>
                    <a:pt x="21006" y="69296"/>
                  </a:lnTo>
                  <a:lnTo>
                    <a:pt x="19558" y="69356"/>
                  </a:lnTo>
                  <a:lnTo>
                    <a:pt x="19558" y="69356"/>
                  </a:lnTo>
                  <a:lnTo>
                    <a:pt x="18350" y="69296"/>
                  </a:lnTo>
                  <a:lnTo>
                    <a:pt x="17204" y="69235"/>
                  </a:lnTo>
                  <a:lnTo>
                    <a:pt x="16057" y="69175"/>
                  </a:lnTo>
                  <a:lnTo>
                    <a:pt x="14970" y="69054"/>
                  </a:lnTo>
                  <a:lnTo>
                    <a:pt x="13884" y="68873"/>
                  </a:lnTo>
                  <a:lnTo>
                    <a:pt x="12858" y="68692"/>
                  </a:lnTo>
                  <a:lnTo>
                    <a:pt x="11892" y="68511"/>
                  </a:lnTo>
                  <a:lnTo>
                    <a:pt x="10926" y="68269"/>
                  </a:lnTo>
                  <a:lnTo>
                    <a:pt x="10021" y="67968"/>
                  </a:lnTo>
                  <a:lnTo>
                    <a:pt x="9176" y="67666"/>
                  </a:lnTo>
                  <a:lnTo>
                    <a:pt x="8391" y="67364"/>
                  </a:lnTo>
                  <a:lnTo>
                    <a:pt x="7606" y="67002"/>
                  </a:lnTo>
                  <a:lnTo>
                    <a:pt x="6821" y="66640"/>
                  </a:lnTo>
                  <a:lnTo>
                    <a:pt x="6158" y="66217"/>
                  </a:lnTo>
                  <a:lnTo>
                    <a:pt x="5494" y="65795"/>
                  </a:lnTo>
                  <a:lnTo>
                    <a:pt x="4830" y="65372"/>
                  </a:lnTo>
                  <a:lnTo>
                    <a:pt x="4286" y="64889"/>
                  </a:lnTo>
                  <a:lnTo>
                    <a:pt x="3683" y="64406"/>
                  </a:lnTo>
                  <a:lnTo>
                    <a:pt x="3200" y="63923"/>
                  </a:lnTo>
                  <a:lnTo>
                    <a:pt x="2717" y="63380"/>
                  </a:lnTo>
                  <a:lnTo>
                    <a:pt x="2294" y="62897"/>
                  </a:lnTo>
                  <a:lnTo>
                    <a:pt x="1872" y="62354"/>
                  </a:lnTo>
                  <a:lnTo>
                    <a:pt x="1510" y="61750"/>
                  </a:lnTo>
                  <a:lnTo>
                    <a:pt x="1208" y="61207"/>
                  </a:lnTo>
                  <a:lnTo>
                    <a:pt x="906" y="60604"/>
                  </a:lnTo>
                  <a:lnTo>
                    <a:pt x="665" y="60000"/>
                  </a:lnTo>
                  <a:lnTo>
                    <a:pt x="484" y="59396"/>
                  </a:lnTo>
                  <a:lnTo>
                    <a:pt x="302" y="58793"/>
                  </a:lnTo>
                  <a:lnTo>
                    <a:pt x="182" y="58189"/>
                  </a:lnTo>
                  <a:lnTo>
                    <a:pt x="61" y="57586"/>
                  </a:lnTo>
                  <a:lnTo>
                    <a:pt x="61" y="56982"/>
                  </a:lnTo>
                  <a:lnTo>
                    <a:pt x="1" y="56318"/>
                  </a:lnTo>
                  <a:lnTo>
                    <a:pt x="1" y="56318"/>
                  </a:lnTo>
                  <a:lnTo>
                    <a:pt x="61" y="55714"/>
                  </a:lnTo>
                  <a:lnTo>
                    <a:pt x="121" y="55050"/>
                  </a:lnTo>
                  <a:lnTo>
                    <a:pt x="182" y="54326"/>
                  </a:lnTo>
                  <a:lnTo>
                    <a:pt x="363" y="53662"/>
                  </a:lnTo>
                  <a:lnTo>
                    <a:pt x="544" y="52938"/>
                  </a:lnTo>
                  <a:lnTo>
                    <a:pt x="785" y="52213"/>
                  </a:lnTo>
                  <a:lnTo>
                    <a:pt x="1148" y="51489"/>
                  </a:lnTo>
                  <a:lnTo>
                    <a:pt x="1510" y="50765"/>
                  </a:lnTo>
                  <a:lnTo>
                    <a:pt x="1932" y="49980"/>
                  </a:lnTo>
                  <a:lnTo>
                    <a:pt x="2415" y="49256"/>
                  </a:lnTo>
                  <a:lnTo>
                    <a:pt x="3019" y="48531"/>
                  </a:lnTo>
                  <a:lnTo>
                    <a:pt x="3683" y="47867"/>
                  </a:lnTo>
                  <a:lnTo>
                    <a:pt x="4407" y="47143"/>
                  </a:lnTo>
                  <a:lnTo>
                    <a:pt x="5192" y="46479"/>
                  </a:lnTo>
                  <a:lnTo>
                    <a:pt x="6037" y="45815"/>
                  </a:lnTo>
                  <a:lnTo>
                    <a:pt x="7003" y="45211"/>
                  </a:lnTo>
                  <a:lnTo>
                    <a:pt x="7003" y="45211"/>
                  </a:lnTo>
                  <a:lnTo>
                    <a:pt x="8089" y="44608"/>
                  </a:lnTo>
                  <a:lnTo>
                    <a:pt x="9236" y="44065"/>
                  </a:lnTo>
                  <a:lnTo>
                    <a:pt x="10383" y="43582"/>
                  </a:lnTo>
                  <a:lnTo>
                    <a:pt x="11530" y="43159"/>
                  </a:lnTo>
                  <a:lnTo>
                    <a:pt x="12737" y="42797"/>
                  </a:lnTo>
                  <a:lnTo>
                    <a:pt x="13944" y="42435"/>
                  </a:lnTo>
                  <a:lnTo>
                    <a:pt x="15091" y="42193"/>
                  </a:lnTo>
                  <a:lnTo>
                    <a:pt x="16298" y="41952"/>
                  </a:lnTo>
                  <a:lnTo>
                    <a:pt x="18592" y="41590"/>
                  </a:lnTo>
                  <a:lnTo>
                    <a:pt x="20765" y="41348"/>
                  </a:lnTo>
                  <a:lnTo>
                    <a:pt x="22696" y="41167"/>
                  </a:lnTo>
                  <a:lnTo>
                    <a:pt x="24387" y="41047"/>
                  </a:lnTo>
                  <a:lnTo>
                    <a:pt x="24387" y="41047"/>
                  </a:lnTo>
                  <a:lnTo>
                    <a:pt x="23421" y="39779"/>
                  </a:lnTo>
                  <a:lnTo>
                    <a:pt x="22998" y="39115"/>
                  </a:lnTo>
                  <a:lnTo>
                    <a:pt x="22576" y="38391"/>
                  </a:lnTo>
                  <a:lnTo>
                    <a:pt x="22214" y="37606"/>
                  </a:lnTo>
                  <a:lnTo>
                    <a:pt x="21912" y="36761"/>
                  </a:lnTo>
                  <a:lnTo>
                    <a:pt x="21731" y="35855"/>
                  </a:lnTo>
                  <a:lnTo>
                    <a:pt x="21670" y="34829"/>
                  </a:lnTo>
                  <a:lnTo>
                    <a:pt x="21670" y="34829"/>
                  </a:lnTo>
                  <a:lnTo>
                    <a:pt x="21670" y="34286"/>
                  </a:lnTo>
                  <a:lnTo>
                    <a:pt x="21731" y="33803"/>
                  </a:lnTo>
                  <a:lnTo>
                    <a:pt x="21972" y="32898"/>
                  </a:lnTo>
                  <a:lnTo>
                    <a:pt x="22214" y="32113"/>
                  </a:lnTo>
                  <a:lnTo>
                    <a:pt x="22576" y="31328"/>
                  </a:lnTo>
                  <a:lnTo>
                    <a:pt x="22576" y="31328"/>
                  </a:lnTo>
                  <a:lnTo>
                    <a:pt x="21067" y="31449"/>
                  </a:lnTo>
                  <a:lnTo>
                    <a:pt x="19678" y="31509"/>
                  </a:lnTo>
                  <a:lnTo>
                    <a:pt x="19678" y="31509"/>
                  </a:lnTo>
                  <a:lnTo>
                    <a:pt x="18773" y="31449"/>
                  </a:lnTo>
                  <a:lnTo>
                    <a:pt x="17928" y="31389"/>
                  </a:lnTo>
                  <a:lnTo>
                    <a:pt x="17083" y="31328"/>
                  </a:lnTo>
                  <a:lnTo>
                    <a:pt x="16238" y="31147"/>
                  </a:lnTo>
                  <a:lnTo>
                    <a:pt x="15453" y="30966"/>
                  </a:lnTo>
                  <a:lnTo>
                    <a:pt x="14668" y="30785"/>
                  </a:lnTo>
                  <a:lnTo>
                    <a:pt x="13944" y="30544"/>
                  </a:lnTo>
                  <a:lnTo>
                    <a:pt x="13220" y="30242"/>
                  </a:lnTo>
                  <a:lnTo>
                    <a:pt x="12556" y="29940"/>
                  </a:lnTo>
                  <a:lnTo>
                    <a:pt x="11892" y="29578"/>
                  </a:lnTo>
                  <a:lnTo>
                    <a:pt x="11228" y="29216"/>
                  </a:lnTo>
                  <a:lnTo>
                    <a:pt x="10624" y="28854"/>
                  </a:lnTo>
                  <a:lnTo>
                    <a:pt x="10081" y="28431"/>
                  </a:lnTo>
                  <a:lnTo>
                    <a:pt x="9538" y="27948"/>
                  </a:lnTo>
                  <a:lnTo>
                    <a:pt x="8512" y="26982"/>
                  </a:lnTo>
                  <a:lnTo>
                    <a:pt x="7606" y="25956"/>
                  </a:lnTo>
                  <a:lnTo>
                    <a:pt x="6821" y="24870"/>
                  </a:lnTo>
                  <a:lnTo>
                    <a:pt x="6097" y="23663"/>
                  </a:lnTo>
                  <a:lnTo>
                    <a:pt x="5554" y="22455"/>
                  </a:lnTo>
                  <a:lnTo>
                    <a:pt x="5131" y="21127"/>
                  </a:lnTo>
                  <a:lnTo>
                    <a:pt x="4830" y="19860"/>
                  </a:lnTo>
                  <a:lnTo>
                    <a:pt x="4648" y="18532"/>
                  </a:lnTo>
                  <a:lnTo>
                    <a:pt x="4588" y="17204"/>
                  </a:lnTo>
                  <a:lnTo>
                    <a:pt x="4588" y="17204"/>
                  </a:lnTo>
                  <a:lnTo>
                    <a:pt x="4588" y="16419"/>
                  </a:lnTo>
                  <a:lnTo>
                    <a:pt x="4648" y="15634"/>
                  </a:lnTo>
                  <a:lnTo>
                    <a:pt x="4769" y="14789"/>
                  </a:lnTo>
                  <a:lnTo>
                    <a:pt x="4950" y="14005"/>
                  </a:lnTo>
                  <a:lnTo>
                    <a:pt x="5131" y="13220"/>
                  </a:lnTo>
                  <a:lnTo>
                    <a:pt x="5373" y="12375"/>
                  </a:lnTo>
                  <a:lnTo>
                    <a:pt x="5675" y="11590"/>
                  </a:lnTo>
                  <a:lnTo>
                    <a:pt x="5976" y="10806"/>
                  </a:lnTo>
                  <a:lnTo>
                    <a:pt x="6399" y="10021"/>
                  </a:lnTo>
                  <a:lnTo>
                    <a:pt x="6821" y="9236"/>
                  </a:lnTo>
                  <a:lnTo>
                    <a:pt x="7304" y="8512"/>
                  </a:lnTo>
                  <a:lnTo>
                    <a:pt x="7848" y="7727"/>
                  </a:lnTo>
                  <a:lnTo>
                    <a:pt x="8391" y="7003"/>
                  </a:lnTo>
                  <a:lnTo>
                    <a:pt x="8994" y="6339"/>
                  </a:lnTo>
                  <a:lnTo>
                    <a:pt x="9658" y="5675"/>
                  </a:lnTo>
                  <a:lnTo>
                    <a:pt x="10383" y="5011"/>
                  </a:lnTo>
                  <a:lnTo>
                    <a:pt x="10383" y="5011"/>
                  </a:lnTo>
                  <a:lnTo>
                    <a:pt x="11349" y="4226"/>
                  </a:lnTo>
                  <a:lnTo>
                    <a:pt x="12375" y="3562"/>
                  </a:lnTo>
                  <a:lnTo>
                    <a:pt x="13401" y="2959"/>
                  </a:lnTo>
                  <a:lnTo>
                    <a:pt x="14427" y="2415"/>
                  </a:lnTo>
                  <a:lnTo>
                    <a:pt x="15453" y="1932"/>
                  </a:lnTo>
                  <a:lnTo>
                    <a:pt x="16540" y="1570"/>
                  </a:lnTo>
                  <a:lnTo>
                    <a:pt x="17566" y="1208"/>
                  </a:lnTo>
                  <a:lnTo>
                    <a:pt x="18652" y="906"/>
                  </a:lnTo>
                  <a:lnTo>
                    <a:pt x="19678" y="665"/>
                  </a:lnTo>
                  <a:lnTo>
                    <a:pt x="20705" y="484"/>
                  </a:lnTo>
                  <a:lnTo>
                    <a:pt x="21731" y="303"/>
                  </a:lnTo>
                  <a:lnTo>
                    <a:pt x="22757" y="182"/>
                  </a:lnTo>
                  <a:lnTo>
                    <a:pt x="24749" y="61"/>
                  </a:lnTo>
                  <a:lnTo>
                    <a:pt x="26680" y="1"/>
                  </a:lnTo>
                  <a:lnTo>
                    <a:pt x="45392" y="1"/>
                  </a:lnTo>
                  <a:lnTo>
                    <a:pt x="39598" y="3260"/>
                  </a:lnTo>
                  <a:lnTo>
                    <a:pt x="33924" y="326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3281826" y="2253125"/>
              <a:ext cx="1131800" cy="1088025"/>
            </a:xfrm>
            <a:custGeom>
              <a:rect b="b" l="l" r="r" t="t"/>
              <a:pathLst>
                <a:path extrusionOk="0" h="43521" w="45272">
                  <a:moveTo>
                    <a:pt x="21187" y="2777"/>
                  </a:moveTo>
                  <a:lnTo>
                    <a:pt x="22214" y="2837"/>
                  </a:lnTo>
                  <a:lnTo>
                    <a:pt x="23179" y="2958"/>
                  </a:lnTo>
                  <a:lnTo>
                    <a:pt x="24145" y="3199"/>
                  </a:lnTo>
                  <a:lnTo>
                    <a:pt x="25050" y="3441"/>
                  </a:lnTo>
                  <a:lnTo>
                    <a:pt x="25956" y="3803"/>
                  </a:lnTo>
                  <a:lnTo>
                    <a:pt x="26741" y="4286"/>
                  </a:lnTo>
                  <a:lnTo>
                    <a:pt x="27525" y="4769"/>
                  </a:lnTo>
                  <a:lnTo>
                    <a:pt x="28310" y="5312"/>
                  </a:lnTo>
                  <a:lnTo>
                    <a:pt x="28974" y="5916"/>
                  </a:lnTo>
                  <a:lnTo>
                    <a:pt x="29698" y="6580"/>
                  </a:lnTo>
                  <a:lnTo>
                    <a:pt x="30302" y="7304"/>
                  </a:lnTo>
                  <a:lnTo>
                    <a:pt x="30906" y="8028"/>
                  </a:lnTo>
                  <a:lnTo>
                    <a:pt x="31449" y="8873"/>
                  </a:lnTo>
                  <a:lnTo>
                    <a:pt x="31992" y="9658"/>
                  </a:lnTo>
                  <a:lnTo>
                    <a:pt x="32475" y="10564"/>
                  </a:lnTo>
                  <a:lnTo>
                    <a:pt x="32958" y="11409"/>
                  </a:lnTo>
                  <a:lnTo>
                    <a:pt x="33380" y="12314"/>
                  </a:lnTo>
                  <a:lnTo>
                    <a:pt x="33743" y="13280"/>
                  </a:lnTo>
                  <a:lnTo>
                    <a:pt x="34467" y="15151"/>
                  </a:lnTo>
                  <a:lnTo>
                    <a:pt x="35010" y="17143"/>
                  </a:lnTo>
                  <a:lnTo>
                    <a:pt x="35493" y="19074"/>
                  </a:lnTo>
                  <a:lnTo>
                    <a:pt x="35855" y="20946"/>
                  </a:lnTo>
                  <a:lnTo>
                    <a:pt x="36097" y="22757"/>
                  </a:lnTo>
                  <a:lnTo>
                    <a:pt x="36217" y="24447"/>
                  </a:lnTo>
                  <a:lnTo>
                    <a:pt x="36278" y="26076"/>
                  </a:lnTo>
                  <a:lnTo>
                    <a:pt x="36217" y="27404"/>
                  </a:lnTo>
                  <a:lnTo>
                    <a:pt x="36157" y="28732"/>
                  </a:lnTo>
                  <a:lnTo>
                    <a:pt x="35976" y="30060"/>
                  </a:lnTo>
                  <a:lnTo>
                    <a:pt x="35734" y="31328"/>
                  </a:lnTo>
                  <a:lnTo>
                    <a:pt x="35372" y="32595"/>
                  </a:lnTo>
                  <a:lnTo>
                    <a:pt x="34889" y="33803"/>
                  </a:lnTo>
                  <a:lnTo>
                    <a:pt x="34588" y="34406"/>
                  </a:lnTo>
                  <a:lnTo>
                    <a:pt x="34286" y="35010"/>
                  </a:lnTo>
                  <a:lnTo>
                    <a:pt x="33924" y="35553"/>
                  </a:lnTo>
                  <a:lnTo>
                    <a:pt x="33501" y="36157"/>
                  </a:lnTo>
                  <a:lnTo>
                    <a:pt x="33139" y="36640"/>
                  </a:lnTo>
                  <a:lnTo>
                    <a:pt x="32656" y="37183"/>
                  </a:lnTo>
                  <a:lnTo>
                    <a:pt x="32233" y="37666"/>
                  </a:lnTo>
                  <a:lnTo>
                    <a:pt x="31690" y="38088"/>
                  </a:lnTo>
                  <a:lnTo>
                    <a:pt x="31147" y="38511"/>
                  </a:lnTo>
                  <a:lnTo>
                    <a:pt x="30604" y="38873"/>
                  </a:lnTo>
                  <a:lnTo>
                    <a:pt x="30060" y="39235"/>
                  </a:lnTo>
                  <a:lnTo>
                    <a:pt x="29457" y="39537"/>
                  </a:lnTo>
                  <a:lnTo>
                    <a:pt x="28853" y="39839"/>
                  </a:lnTo>
                  <a:lnTo>
                    <a:pt x="28189" y="40080"/>
                  </a:lnTo>
                  <a:lnTo>
                    <a:pt x="27586" y="40261"/>
                  </a:lnTo>
                  <a:lnTo>
                    <a:pt x="26922" y="40442"/>
                  </a:lnTo>
                  <a:lnTo>
                    <a:pt x="26258" y="40563"/>
                  </a:lnTo>
                  <a:lnTo>
                    <a:pt x="25594" y="40684"/>
                  </a:lnTo>
                  <a:lnTo>
                    <a:pt x="24930" y="40744"/>
                  </a:lnTo>
                  <a:lnTo>
                    <a:pt x="23240" y="40744"/>
                  </a:lnTo>
                  <a:lnTo>
                    <a:pt x="22274" y="40623"/>
                  </a:lnTo>
                  <a:lnTo>
                    <a:pt x="21368" y="40382"/>
                  </a:lnTo>
                  <a:lnTo>
                    <a:pt x="20463" y="40141"/>
                  </a:lnTo>
                  <a:lnTo>
                    <a:pt x="19618" y="39778"/>
                  </a:lnTo>
                  <a:lnTo>
                    <a:pt x="18773" y="39356"/>
                  </a:lnTo>
                  <a:lnTo>
                    <a:pt x="17988" y="38873"/>
                  </a:lnTo>
                  <a:lnTo>
                    <a:pt x="17204" y="38330"/>
                  </a:lnTo>
                  <a:lnTo>
                    <a:pt x="16479" y="37726"/>
                  </a:lnTo>
                  <a:lnTo>
                    <a:pt x="15815" y="37062"/>
                  </a:lnTo>
                  <a:lnTo>
                    <a:pt x="15151" y="36338"/>
                  </a:lnTo>
                  <a:lnTo>
                    <a:pt x="14548" y="35613"/>
                  </a:lnTo>
                  <a:lnTo>
                    <a:pt x="13944" y="34829"/>
                  </a:lnTo>
                  <a:lnTo>
                    <a:pt x="13401" y="33984"/>
                  </a:lnTo>
                  <a:lnTo>
                    <a:pt x="12918" y="33139"/>
                  </a:lnTo>
                  <a:lnTo>
                    <a:pt x="12435" y="32233"/>
                  </a:lnTo>
                  <a:lnTo>
                    <a:pt x="11952" y="31328"/>
                  </a:lnTo>
                  <a:lnTo>
                    <a:pt x="11530" y="30362"/>
                  </a:lnTo>
                  <a:lnTo>
                    <a:pt x="10805" y="28430"/>
                  </a:lnTo>
                  <a:lnTo>
                    <a:pt x="10202" y="26499"/>
                  </a:lnTo>
                  <a:lnTo>
                    <a:pt x="9719" y="24507"/>
                  </a:lnTo>
                  <a:lnTo>
                    <a:pt x="9296" y="22515"/>
                  </a:lnTo>
                  <a:lnTo>
                    <a:pt x="9055" y="20584"/>
                  </a:lnTo>
                  <a:lnTo>
                    <a:pt x="8874" y="18712"/>
                  </a:lnTo>
                  <a:lnTo>
                    <a:pt x="8813" y="16962"/>
                  </a:lnTo>
                  <a:lnTo>
                    <a:pt x="8874" y="15513"/>
                  </a:lnTo>
                  <a:lnTo>
                    <a:pt x="8994" y="14065"/>
                  </a:lnTo>
                  <a:lnTo>
                    <a:pt x="9236" y="12616"/>
                  </a:lnTo>
                  <a:lnTo>
                    <a:pt x="9357" y="11891"/>
                  </a:lnTo>
                  <a:lnTo>
                    <a:pt x="9598" y="11167"/>
                  </a:lnTo>
                  <a:lnTo>
                    <a:pt x="9839" y="10443"/>
                  </a:lnTo>
                  <a:lnTo>
                    <a:pt x="10141" y="9779"/>
                  </a:lnTo>
                  <a:lnTo>
                    <a:pt x="10443" y="9055"/>
                  </a:lnTo>
                  <a:lnTo>
                    <a:pt x="10866" y="8391"/>
                  </a:lnTo>
                  <a:lnTo>
                    <a:pt x="11288" y="7787"/>
                  </a:lnTo>
                  <a:lnTo>
                    <a:pt x="11831" y="7123"/>
                  </a:lnTo>
                  <a:lnTo>
                    <a:pt x="12375" y="6519"/>
                  </a:lnTo>
                  <a:lnTo>
                    <a:pt x="13039" y="5916"/>
                  </a:lnTo>
                  <a:lnTo>
                    <a:pt x="13884" y="5191"/>
                  </a:lnTo>
                  <a:lnTo>
                    <a:pt x="14789" y="4588"/>
                  </a:lnTo>
                  <a:lnTo>
                    <a:pt x="15755" y="4045"/>
                  </a:lnTo>
                  <a:lnTo>
                    <a:pt x="16781" y="3622"/>
                  </a:lnTo>
                  <a:lnTo>
                    <a:pt x="17868" y="3260"/>
                  </a:lnTo>
                  <a:lnTo>
                    <a:pt x="18954" y="3018"/>
                  </a:lnTo>
                  <a:lnTo>
                    <a:pt x="20041" y="2837"/>
                  </a:lnTo>
                  <a:lnTo>
                    <a:pt x="21187" y="2777"/>
                  </a:lnTo>
                  <a:close/>
                  <a:moveTo>
                    <a:pt x="22274" y="0"/>
                  </a:moveTo>
                  <a:lnTo>
                    <a:pt x="21006" y="121"/>
                  </a:lnTo>
                  <a:lnTo>
                    <a:pt x="19799" y="242"/>
                  </a:lnTo>
                  <a:lnTo>
                    <a:pt x="18592" y="423"/>
                  </a:lnTo>
                  <a:lnTo>
                    <a:pt x="17385" y="725"/>
                  </a:lnTo>
                  <a:lnTo>
                    <a:pt x="16238" y="1026"/>
                  </a:lnTo>
                  <a:lnTo>
                    <a:pt x="15151" y="1328"/>
                  </a:lnTo>
                  <a:lnTo>
                    <a:pt x="14065" y="1751"/>
                  </a:lnTo>
                  <a:lnTo>
                    <a:pt x="12978" y="2234"/>
                  </a:lnTo>
                  <a:lnTo>
                    <a:pt x="11952" y="2717"/>
                  </a:lnTo>
                  <a:lnTo>
                    <a:pt x="10986" y="3260"/>
                  </a:lnTo>
                  <a:lnTo>
                    <a:pt x="10021" y="3803"/>
                  </a:lnTo>
                  <a:lnTo>
                    <a:pt x="9115" y="4467"/>
                  </a:lnTo>
                  <a:lnTo>
                    <a:pt x="8270" y="5131"/>
                  </a:lnTo>
                  <a:lnTo>
                    <a:pt x="7425" y="5795"/>
                  </a:lnTo>
                  <a:lnTo>
                    <a:pt x="6580" y="6580"/>
                  </a:lnTo>
                  <a:lnTo>
                    <a:pt x="5856" y="7304"/>
                  </a:lnTo>
                  <a:lnTo>
                    <a:pt x="5131" y="8149"/>
                  </a:lnTo>
                  <a:lnTo>
                    <a:pt x="4467" y="8994"/>
                  </a:lnTo>
                  <a:lnTo>
                    <a:pt x="3803" y="9839"/>
                  </a:lnTo>
                  <a:lnTo>
                    <a:pt x="3260" y="10745"/>
                  </a:lnTo>
                  <a:lnTo>
                    <a:pt x="2717" y="11650"/>
                  </a:lnTo>
                  <a:lnTo>
                    <a:pt x="2174" y="12616"/>
                  </a:lnTo>
                  <a:lnTo>
                    <a:pt x="1751" y="13582"/>
                  </a:lnTo>
                  <a:lnTo>
                    <a:pt x="1329" y="14608"/>
                  </a:lnTo>
                  <a:lnTo>
                    <a:pt x="1027" y="15574"/>
                  </a:lnTo>
                  <a:lnTo>
                    <a:pt x="725" y="16660"/>
                  </a:lnTo>
                  <a:lnTo>
                    <a:pt x="483" y="17686"/>
                  </a:lnTo>
                  <a:lnTo>
                    <a:pt x="242" y="18773"/>
                  </a:lnTo>
                  <a:lnTo>
                    <a:pt x="121" y="19859"/>
                  </a:lnTo>
                  <a:lnTo>
                    <a:pt x="61" y="20946"/>
                  </a:lnTo>
                  <a:lnTo>
                    <a:pt x="1" y="22032"/>
                  </a:lnTo>
                  <a:lnTo>
                    <a:pt x="61" y="22998"/>
                  </a:lnTo>
                  <a:lnTo>
                    <a:pt x="121" y="23964"/>
                  </a:lnTo>
                  <a:lnTo>
                    <a:pt x="242" y="24930"/>
                  </a:lnTo>
                  <a:lnTo>
                    <a:pt x="363" y="25895"/>
                  </a:lnTo>
                  <a:lnTo>
                    <a:pt x="604" y="26861"/>
                  </a:lnTo>
                  <a:lnTo>
                    <a:pt x="846" y="27827"/>
                  </a:lnTo>
                  <a:lnTo>
                    <a:pt x="1087" y="28732"/>
                  </a:lnTo>
                  <a:lnTo>
                    <a:pt x="1449" y="29698"/>
                  </a:lnTo>
                  <a:lnTo>
                    <a:pt x="1811" y="30603"/>
                  </a:lnTo>
                  <a:lnTo>
                    <a:pt x="2234" y="31509"/>
                  </a:lnTo>
                  <a:lnTo>
                    <a:pt x="2717" y="32414"/>
                  </a:lnTo>
                  <a:lnTo>
                    <a:pt x="3200" y="33320"/>
                  </a:lnTo>
                  <a:lnTo>
                    <a:pt x="3743" y="34165"/>
                  </a:lnTo>
                  <a:lnTo>
                    <a:pt x="4347" y="35010"/>
                  </a:lnTo>
                  <a:lnTo>
                    <a:pt x="5011" y="35795"/>
                  </a:lnTo>
                  <a:lnTo>
                    <a:pt x="5675" y="36579"/>
                  </a:lnTo>
                  <a:lnTo>
                    <a:pt x="6399" y="37364"/>
                  </a:lnTo>
                  <a:lnTo>
                    <a:pt x="7184" y="38088"/>
                  </a:lnTo>
                  <a:lnTo>
                    <a:pt x="7968" y="38752"/>
                  </a:lnTo>
                  <a:lnTo>
                    <a:pt x="8813" y="39416"/>
                  </a:lnTo>
                  <a:lnTo>
                    <a:pt x="9719" y="40020"/>
                  </a:lnTo>
                  <a:lnTo>
                    <a:pt x="10624" y="40563"/>
                  </a:lnTo>
                  <a:lnTo>
                    <a:pt x="11590" y="41106"/>
                  </a:lnTo>
                  <a:lnTo>
                    <a:pt x="12616" y="41589"/>
                  </a:lnTo>
                  <a:lnTo>
                    <a:pt x="13703" y="42012"/>
                  </a:lnTo>
                  <a:lnTo>
                    <a:pt x="14789" y="42374"/>
                  </a:lnTo>
                  <a:lnTo>
                    <a:pt x="15936" y="42736"/>
                  </a:lnTo>
                  <a:lnTo>
                    <a:pt x="17083" y="42978"/>
                  </a:lnTo>
                  <a:lnTo>
                    <a:pt x="18290" y="43219"/>
                  </a:lnTo>
                  <a:lnTo>
                    <a:pt x="19558" y="43340"/>
                  </a:lnTo>
                  <a:lnTo>
                    <a:pt x="20825" y="43460"/>
                  </a:lnTo>
                  <a:lnTo>
                    <a:pt x="22153" y="43521"/>
                  </a:lnTo>
                  <a:lnTo>
                    <a:pt x="23541" y="43460"/>
                  </a:lnTo>
                  <a:lnTo>
                    <a:pt x="24869" y="43340"/>
                  </a:lnTo>
                  <a:lnTo>
                    <a:pt x="26197" y="43219"/>
                  </a:lnTo>
                  <a:lnTo>
                    <a:pt x="27405" y="42978"/>
                  </a:lnTo>
                  <a:lnTo>
                    <a:pt x="28612" y="42676"/>
                  </a:lnTo>
                  <a:lnTo>
                    <a:pt x="29819" y="42374"/>
                  </a:lnTo>
                  <a:lnTo>
                    <a:pt x="30966" y="42012"/>
                  </a:lnTo>
                  <a:lnTo>
                    <a:pt x="32052" y="41529"/>
                  </a:lnTo>
                  <a:lnTo>
                    <a:pt x="33079" y="41046"/>
                  </a:lnTo>
                  <a:lnTo>
                    <a:pt x="34105" y="40503"/>
                  </a:lnTo>
                  <a:lnTo>
                    <a:pt x="35070" y="39959"/>
                  </a:lnTo>
                  <a:lnTo>
                    <a:pt x="35976" y="39356"/>
                  </a:lnTo>
                  <a:lnTo>
                    <a:pt x="36881" y="38692"/>
                  </a:lnTo>
                  <a:lnTo>
                    <a:pt x="37726" y="37968"/>
                  </a:lnTo>
                  <a:lnTo>
                    <a:pt x="38511" y="37243"/>
                  </a:lnTo>
                  <a:lnTo>
                    <a:pt x="39296" y="36459"/>
                  </a:lnTo>
                  <a:lnTo>
                    <a:pt x="39960" y="35674"/>
                  </a:lnTo>
                  <a:lnTo>
                    <a:pt x="40624" y="34829"/>
                  </a:lnTo>
                  <a:lnTo>
                    <a:pt x="41288" y="33984"/>
                  </a:lnTo>
                  <a:lnTo>
                    <a:pt x="41831" y="33139"/>
                  </a:lnTo>
                  <a:lnTo>
                    <a:pt x="42374" y="32233"/>
                  </a:lnTo>
                  <a:lnTo>
                    <a:pt x="42857" y="31267"/>
                  </a:lnTo>
                  <a:lnTo>
                    <a:pt x="43340" y="30362"/>
                  </a:lnTo>
                  <a:lnTo>
                    <a:pt x="43702" y="29396"/>
                  </a:lnTo>
                  <a:lnTo>
                    <a:pt x="44064" y="28430"/>
                  </a:lnTo>
                  <a:lnTo>
                    <a:pt x="44366" y="27465"/>
                  </a:lnTo>
                  <a:lnTo>
                    <a:pt x="44668" y="26439"/>
                  </a:lnTo>
                  <a:lnTo>
                    <a:pt x="44849" y="25473"/>
                  </a:lnTo>
                  <a:lnTo>
                    <a:pt x="45030" y="24447"/>
                  </a:lnTo>
                  <a:lnTo>
                    <a:pt x="45151" y="23420"/>
                  </a:lnTo>
                  <a:lnTo>
                    <a:pt x="45211" y="22455"/>
                  </a:lnTo>
                  <a:lnTo>
                    <a:pt x="45271" y="21429"/>
                  </a:lnTo>
                  <a:lnTo>
                    <a:pt x="45211" y="20402"/>
                  </a:lnTo>
                  <a:lnTo>
                    <a:pt x="45151" y="19376"/>
                  </a:lnTo>
                  <a:lnTo>
                    <a:pt x="45030" y="18350"/>
                  </a:lnTo>
                  <a:lnTo>
                    <a:pt x="44849" y="17324"/>
                  </a:lnTo>
                  <a:lnTo>
                    <a:pt x="44668" y="16358"/>
                  </a:lnTo>
                  <a:lnTo>
                    <a:pt x="44366" y="15332"/>
                  </a:lnTo>
                  <a:lnTo>
                    <a:pt x="44064" y="14366"/>
                  </a:lnTo>
                  <a:lnTo>
                    <a:pt x="43762" y="13461"/>
                  </a:lnTo>
                  <a:lnTo>
                    <a:pt x="43340" y="12495"/>
                  </a:lnTo>
                  <a:lnTo>
                    <a:pt x="42917" y="11590"/>
                  </a:lnTo>
                  <a:lnTo>
                    <a:pt x="42435" y="10684"/>
                  </a:lnTo>
                  <a:lnTo>
                    <a:pt x="41891" y="9779"/>
                  </a:lnTo>
                  <a:lnTo>
                    <a:pt x="41348" y="8934"/>
                  </a:lnTo>
                  <a:lnTo>
                    <a:pt x="40744" y="8149"/>
                  </a:lnTo>
                  <a:lnTo>
                    <a:pt x="40080" y="7364"/>
                  </a:lnTo>
                  <a:lnTo>
                    <a:pt x="39416" y="6580"/>
                  </a:lnTo>
                  <a:lnTo>
                    <a:pt x="38692" y="5855"/>
                  </a:lnTo>
                  <a:lnTo>
                    <a:pt x="37907" y="5131"/>
                  </a:lnTo>
                  <a:lnTo>
                    <a:pt x="37123" y="4467"/>
                  </a:lnTo>
                  <a:lnTo>
                    <a:pt x="36278" y="3863"/>
                  </a:lnTo>
                  <a:lnTo>
                    <a:pt x="35433" y="3260"/>
                  </a:lnTo>
                  <a:lnTo>
                    <a:pt x="34467" y="2717"/>
                  </a:lnTo>
                  <a:lnTo>
                    <a:pt x="33561" y="2234"/>
                  </a:lnTo>
                  <a:lnTo>
                    <a:pt x="32596" y="1811"/>
                  </a:lnTo>
                  <a:lnTo>
                    <a:pt x="31569" y="1389"/>
                  </a:lnTo>
                  <a:lnTo>
                    <a:pt x="30483" y="1026"/>
                  </a:lnTo>
                  <a:lnTo>
                    <a:pt x="29396" y="725"/>
                  </a:lnTo>
                  <a:lnTo>
                    <a:pt x="28310" y="483"/>
                  </a:lnTo>
                  <a:lnTo>
                    <a:pt x="27163" y="242"/>
                  </a:lnTo>
                  <a:lnTo>
                    <a:pt x="26016" y="121"/>
                  </a:lnTo>
                  <a:lnTo>
                    <a:pt x="248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3502146" y="2322525"/>
              <a:ext cx="686625" cy="949225"/>
            </a:xfrm>
            <a:custGeom>
              <a:rect b="b" l="l" r="r" t="t"/>
              <a:pathLst>
                <a:path extrusionOk="0" fill="none" h="37969" w="27465">
                  <a:moveTo>
                    <a:pt x="24688" y="33381"/>
                  </a:moveTo>
                  <a:lnTo>
                    <a:pt x="24688" y="33381"/>
                  </a:lnTo>
                  <a:lnTo>
                    <a:pt x="25111" y="32777"/>
                  </a:lnTo>
                  <a:lnTo>
                    <a:pt x="25473" y="32234"/>
                  </a:lnTo>
                  <a:lnTo>
                    <a:pt x="25775" y="31630"/>
                  </a:lnTo>
                  <a:lnTo>
                    <a:pt x="26076" y="31027"/>
                  </a:lnTo>
                  <a:lnTo>
                    <a:pt x="26559" y="29819"/>
                  </a:lnTo>
                  <a:lnTo>
                    <a:pt x="26921" y="28552"/>
                  </a:lnTo>
                  <a:lnTo>
                    <a:pt x="27163" y="27284"/>
                  </a:lnTo>
                  <a:lnTo>
                    <a:pt x="27344" y="25956"/>
                  </a:lnTo>
                  <a:lnTo>
                    <a:pt x="27404" y="24628"/>
                  </a:lnTo>
                  <a:lnTo>
                    <a:pt x="27465" y="23300"/>
                  </a:lnTo>
                  <a:lnTo>
                    <a:pt x="27465" y="23300"/>
                  </a:lnTo>
                  <a:lnTo>
                    <a:pt x="27404" y="21671"/>
                  </a:lnTo>
                  <a:lnTo>
                    <a:pt x="27284" y="19981"/>
                  </a:lnTo>
                  <a:lnTo>
                    <a:pt x="27042" y="18170"/>
                  </a:lnTo>
                  <a:lnTo>
                    <a:pt x="26680" y="16298"/>
                  </a:lnTo>
                  <a:lnTo>
                    <a:pt x="26197" y="14367"/>
                  </a:lnTo>
                  <a:lnTo>
                    <a:pt x="25654" y="12375"/>
                  </a:lnTo>
                  <a:lnTo>
                    <a:pt x="24930" y="10504"/>
                  </a:lnTo>
                  <a:lnTo>
                    <a:pt x="24567" y="9538"/>
                  </a:lnTo>
                  <a:lnTo>
                    <a:pt x="24145" y="8633"/>
                  </a:lnTo>
                  <a:lnTo>
                    <a:pt x="23662" y="7788"/>
                  </a:lnTo>
                  <a:lnTo>
                    <a:pt x="23179" y="6882"/>
                  </a:lnTo>
                  <a:lnTo>
                    <a:pt x="22636" y="6097"/>
                  </a:lnTo>
                  <a:lnTo>
                    <a:pt x="22093" y="5252"/>
                  </a:lnTo>
                  <a:lnTo>
                    <a:pt x="21489" y="4528"/>
                  </a:lnTo>
                  <a:lnTo>
                    <a:pt x="20885" y="3804"/>
                  </a:lnTo>
                  <a:lnTo>
                    <a:pt x="20161" y="3140"/>
                  </a:lnTo>
                  <a:lnTo>
                    <a:pt x="19497" y="2536"/>
                  </a:lnTo>
                  <a:lnTo>
                    <a:pt x="18712" y="1993"/>
                  </a:lnTo>
                  <a:lnTo>
                    <a:pt x="17928" y="1510"/>
                  </a:lnTo>
                  <a:lnTo>
                    <a:pt x="17143" y="1027"/>
                  </a:lnTo>
                  <a:lnTo>
                    <a:pt x="16237" y="665"/>
                  </a:lnTo>
                  <a:lnTo>
                    <a:pt x="15332" y="423"/>
                  </a:lnTo>
                  <a:lnTo>
                    <a:pt x="14366" y="182"/>
                  </a:lnTo>
                  <a:lnTo>
                    <a:pt x="13401" y="61"/>
                  </a:lnTo>
                  <a:lnTo>
                    <a:pt x="12374" y="1"/>
                  </a:lnTo>
                  <a:lnTo>
                    <a:pt x="12374" y="1"/>
                  </a:lnTo>
                  <a:lnTo>
                    <a:pt x="11228" y="61"/>
                  </a:lnTo>
                  <a:lnTo>
                    <a:pt x="10141" y="242"/>
                  </a:lnTo>
                  <a:lnTo>
                    <a:pt x="9055" y="484"/>
                  </a:lnTo>
                  <a:lnTo>
                    <a:pt x="7968" y="846"/>
                  </a:lnTo>
                  <a:lnTo>
                    <a:pt x="6942" y="1269"/>
                  </a:lnTo>
                  <a:lnTo>
                    <a:pt x="5976" y="1812"/>
                  </a:lnTo>
                  <a:lnTo>
                    <a:pt x="5071" y="2415"/>
                  </a:lnTo>
                  <a:lnTo>
                    <a:pt x="4226" y="3140"/>
                  </a:lnTo>
                  <a:lnTo>
                    <a:pt x="4226" y="3140"/>
                  </a:lnTo>
                  <a:lnTo>
                    <a:pt x="3562" y="3743"/>
                  </a:lnTo>
                  <a:lnTo>
                    <a:pt x="3018" y="4347"/>
                  </a:lnTo>
                  <a:lnTo>
                    <a:pt x="2475" y="5011"/>
                  </a:lnTo>
                  <a:lnTo>
                    <a:pt x="2053" y="5615"/>
                  </a:lnTo>
                  <a:lnTo>
                    <a:pt x="1630" y="6279"/>
                  </a:lnTo>
                  <a:lnTo>
                    <a:pt x="1328" y="7003"/>
                  </a:lnTo>
                  <a:lnTo>
                    <a:pt x="1026" y="7667"/>
                  </a:lnTo>
                  <a:lnTo>
                    <a:pt x="785" y="8391"/>
                  </a:lnTo>
                  <a:lnTo>
                    <a:pt x="544" y="9115"/>
                  </a:lnTo>
                  <a:lnTo>
                    <a:pt x="423" y="9840"/>
                  </a:lnTo>
                  <a:lnTo>
                    <a:pt x="181" y="11289"/>
                  </a:lnTo>
                  <a:lnTo>
                    <a:pt x="61" y="12737"/>
                  </a:lnTo>
                  <a:lnTo>
                    <a:pt x="0" y="14186"/>
                  </a:lnTo>
                  <a:lnTo>
                    <a:pt x="0" y="14186"/>
                  </a:lnTo>
                  <a:lnTo>
                    <a:pt x="61" y="15936"/>
                  </a:lnTo>
                  <a:lnTo>
                    <a:pt x="242" y="17808"/>
                  </a:lnTo>
                  <a:lnTo>
                    <a:pt x="483" y="19739"/>
                  </a:lnTo>
                  <a:lnTo>
                    <a:pt x="906" y="21731"/>
                  </a:lnTo>
                  <a:lnTo>
                    <a:pt x="1389" y="23723"/>
                  </a:lnTo>
                  <a:lnTo>
                    <a:pt x="1992" y="25654"/>
                  </a:lnTo>
                  <a:lnTo>
                    <a:pt x="2717" y="27586"/>
                  </a:lnTo>
                  <a:lnTo>
                    <a:pt x="3139" y="28552"/>
                  </a:lnTo>
                  <a:lnTo>
                    <a:pt x="3622" y="29457"/>
                  </a:lnTo>
                  <a:lnTo>
                    <a:pt x="4105" y="30363"/>
                  </a:lnTo>
                  <a:lnTo>
                    <a:pt x="4588" y="31208"/>
                  </a:lnTo>
                  <a:lnTo>
                    <a:pt x="5131" y="32053"/>
                  </a:lnTo>
                  <a:lnTo>
                    <a:pt x="5735" y="32837"/>
                  </a:lnTo>
                  <a:lnTo>
                    <a:pt x="6338" y="33562"/>
                  </a:lnTo>
                  <a:lnTo>
                    <a:pt x="7002" y="34286"/>
                  </a:lnTo>
                  <a:lnTo>
                    <a:pt x="7666" y="34950"/>
                  </a:lnTo>
                  <a:lnTo>
                    <a:pt x="8391" y="35554"/>
                  </a:lnTo>
                  <a:lnTo>
                    <a:pt x="9175" y="36097"/>
                  </a:lnTo>
                  <a:lnTo>
                    <a:pt x="9960" y="36580"/>
                  </a:lnTo>
                  <a:lnTo>
                    <a:pt x="10805" y="37002"/>
                  </a:lnTo>
                  <a:lnTo>
                    <a:pt x="11650" y="37365"/>
                  </a:lnTo>
                  <a:lnTo>
                    <a:pt x="12555" y="37606"/>
                  </a:lnTo>
                  <a:lnTo>
                    <a:pt x="13461" y="37847"/>
                  </a:lnTo>
                  <a:lnTo>
                    <a:pt x="14427" y="37968"/>
                  </a:lnTo>
                  <a:lnTo>
                    <a:pt x="15453" y="37968"/>
                  </a:lnTo>
                  <a:lnTo>
                    <a:pt x="15453" y="37968"/>
                  </a:lnTo>
                  <a:lnTo>
                    <a:pt x="16117" y="37968"/>
                  </a:lnTo>
                  <a:lnTo>
                    <a:pt x="16781" y="37908"/>
                  </a:lnTo>
                  <a:lnTo>
                    <a:pt x="17445" y="37787"/>
                  </a:lnTo>
                  <a:lnTo>
                    <a:pt x="18109" y="37666"/>
                  </a:lnTo>
                  <a:lnTo>
                    <a:pt x="18773" y="37485"/>
                  </a:lnTo>
                  <a:lnTo>
                    <a:pt x="19376" y="37304"/>
                  </a:lnTo>
                  <a:lnTo>
                    <a:pt x="20040" y="37063"/>
                  </a:lnTo>
                  <a:lnTo>
                    <a:pt x="20644" y="36761"/>
                  </a:lnTo>
                  <a:lnTo>
                    <a:pt x="21247" y="36459"/>
                  </a:lnTo>
                  <a:lnTo>
                    <a:pt x="21791" y="36097"/>
                  </a:lnTo>
                  <a:lnTo>
                    <a:pt x="22334" y="35735"/>
                  </a:lnTo>
                  <a:lnTo>
                    <a:pt x="22877" y="35312"/>
                  </a:lnTo>
                  <a:lnTo>
                    <a:pt x="23420" y="34890"/>
                  </a:lnTo>
                  <a:lnTo>
                    <a:pt x="23843" y="34407"/>
                  </a:lnTo>
                  <a:lnTo>
                    <a:pt x="24326" y="33864"/>
                  </a:lnTo>
                  <a:lnTo>
                    <a:pt x="24688" y="333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4"/>
            <p:cNvSpPr/>
            <p:nvPr/>
          </p:nvSpPr>
          <p:spPr>
            <a:xfrm>
              <a:off x="3281826" y="2253125"/>
              <a:ext cx="1131800" cy="1088025"/>
            </a:xfrm>
            <a:custGeom>
              <a:rect b="b" l="l" r="r" t="t"/>
              <a:pathLst>
                <a:path extrusionOk="0" fill="none" h="43521" w="45272">
                  <a:moveTo>
                    <a:pt x="22153" y="43521"/>
                  </a:moveTo>
                  <a:lnTo>
                    <a:pt x="22153" y="43521"/>
                  </a:lnTo>
                  <a:lnTo>
                    <a:pt x="20825" y="43460"/>
                  </a:lnTo>
                  <a:lnTo>
                    <a:pt x="19558" y="43340"/>
                  </a:lnTo>
                  <a:lnTo>
                    <a:pt x="18290" y="43219"/>
                  </a:lnTo>
                  <a:lnTo>
                    <a:pt x="17083" y="42978"/>
                  </a:lnTo>
                  <a:lnTo>
                    <a:pt x="15936" y="42736"/>
                  </a:lnTo>
                  <a:lnTo>
                    <a:pt x="14789" y="42374"/>
                  </a:lnTo>
                  <a:lnTo>
                    <a:pt x="13703" y="42012"/>
                  </a:lnTo>
                  <a:lnTo>
                    <a:pt x="12616" y="41589"/>
                  </a:lnTo>
                  <a:lnTo>
                    <a:pt x="11590" y="41106"/>
                  </a:lnTo>
                  <a:lnTo>
                    <a:pt x="10624" y="40563"/>
                  </a:lnTo>
                  <a:lnTo>
                    <a:pt x="9719" y="40020"/>
                  </a:lnTo>
                  <a:lnTo>
                    <a:pt x="8813" y="39416"/>
                  </a:lnTo>
                  <a:lnTo>
                    <a:pt x="7968" y="38752"/>
                  </a:lnTo>
                  <a:lnTo>
                    <a:pt x="7184" y="38088"/>
                  </a:lnTo>
                  <a:lnTo>
                    <a:pt x="6399" y="37364"/>
                  </a:lnTo>
                  <a:lnTo>
                    <a:pt x="5675" y="36579"/>
                  </a:lnTo>
                  <a:lnTo>
                    <a:pt x="5011" y="35795"/>
                  </a:lnTo>
                  <a:lnTo>
                    <a:pt x="4347" y="35010"/>
                  </a:lnTo>
                  <a:lnTo>
                    <a:pt x="3743" y="34165"/>
                  </a:lnTo>
                  <a:lnTo>
                    <a:pt x="3200" y="33320"/>
                  </a:lnTo>
                  <a:lnTo>
                    <a:pt x="2717" y="32414"/>
                  </a:lnTo>
                  <a:lnTo>
                    <a:pt x="2234" y="31509"/>
                  </a:lnTo>
                  <a:lnTo>
                    <a:pt x="1811" y="30603"/>
                  </a:lnTo>
                  <a:lnTo>
                    <a:pt x="1449" y="29698"/>
                  </a:lnTo>
                  <a:lnTo>
                    <a:pt x="1087" y="28732"/>
                  </a:lnTo>
                  <a:lnTo>
                    <a:pt x="846" y="27827"/>
                  </a:lnTo>
                  <a:lnTo>
                    <a:pt x="604" y="26861"/>
                  </a:lnTo>
                  <a:lnTo>
                    <a:pt x="363" y="25895"/>
                  </a:lnTo>
                  <a:lnTo>
                    <a:pt x="242" y="24930"/>
                  </a:lnTo>
                  <a:lnTo>
                    <a:pt x="121" y="23964"/>
                  </a:lnTo>
                  <a:lnTo>
                    <a:pt x="61" y="22998"/>
                  </a:lnTo>
                  <a:lnTo>
                    <a:pt x="1" y="22032"/>
                  </a:lnTo>
                  <a:lnTo>
                    <a:pt x="1" y="22032"/>
                  </a:lnTo>
                  <a:lnTo>
                    <a:pt x="61" y="20946"/>
                  </a:lnTo>
                  <a:lnTo>
                    <a:pt x="121" y="19859"/>
                  </a:lnTo>
                  <a:lnTo>
                    <a:pt x="242" y="18773"/>
                  </a:lnTo>
                  <a:lnTo>
                    <a:pt x="483" y="17686"/>
                  </a:lnTo>
                  <a:lnTo>
                    <a:pt x="725" y="16660"/>
                  </a:lnTo>
                  <a:lnTo>
                    <a:pt x="1027" y="15574"/>
                  </a:lnTo>
                  <a:lnTo>
                    <a:pt x="1329" y="14608"/>
                  </a:lnTo>
                  <a:lnTo>
                    <a:pt x="1751" y="13582"/>
                  </a:lnTo>
                  <a:lnTo>
                    <a:pt x="2174" y="12616"/>
                  </a:lnTo>
                  <a:lnTo>
                    <a:pt x="2717" y="11650"/>
                  </a:lnTo>
                  <a:lnTo>
                    <a:pt x="3260" y="10745"/>
                  </a:lnTo>
                  <a:lnTo>
                    <a:pt x="3803" y="9839"/>
                  </a:lnTo>
                  <a:lnTo>
                    <a:pt x="4467" y="8994"/>
                  </a:lnTo>
                  <a:lnTo>
                    <a:pt x="5131" y="8149"/>
                  </a:lnTo>
                  <a:lnTo>
                    <a:pt x="5856" y="7304"/>
                  </a:lnTo>
                  <a:lnTo>
                    <a:pt x="6580" y="6580"/>
                  </a:lnTo>
                  <a:lnTo>
                    <a:pt x="7425" y="5795"/>
                  </a:lnTo>
                  <a:lnTo>
                    <a:pt x="8270" y="5131"/>
                  </a:lnTo>
                  <a:lnTo>
                    <a:pt x="9115" y="4467"/>
                  </a:lnTo>
                  <a:lnTo>
                    <a:pt x="10021" y="3803"/>
                  </a:lnTo>
                  <a:lnTo>
                    <a:pt x="10986" y="3260"/>
                  </a:lnTo>
                  <a:lnTo>
                    <a:pt x="11952" y="2717"/>
                  </a:lnTo>
                  <a:lnTo>
                    <a:pt x="12978" y="2234"/>
                  </a:lnTo>
                  <a:lnTo>
                    <a:pt x="14065" y="1751"/>
                  </a:lnTo>
                  <a:lnTo>
                    <a:pt x="15151" y="1328"/>
                  </a:lnTo>
                  <a:lnTo>
                    <a:pt x="16238" y="1026"/>
                  </a:lnTo>
                  <a:lnTo>
                    <a:pt x="17385" y="725"/>
                  </a:lnTo>
                  <a:lnTo>
                    <a:pt x="18592" y="423"/>
                  </a:lnTo>
                  <a:lnTo>
                    <a:pt x="19799" y="242"/>
                  </a:lnTo>
                  <a:lnTo>
                    <a:pt x="21006" y="121"/>
                  </a:lnTo>
                  <a:lnTo>
                    <a:pt x="22274" y="0"/>
                  </a:lnTo>
                  <a:lnTo>
                    <a:pt x="23541" y="0"/>
                  </a:lnTo>
                  <a:lnTo>
                    <a:pt x="23541" y="0"/>
                  </a:lnTo>
                  <a:lnTo>
                    <a:pt x="24809" y="0"/>
                  </a:lnTo>
                  <a:lnTo>
                    <a:pt x="26016" y="121"/>
                  </a:lnTo>
                  <a:lnTo>
                    <a:pt x="27163" y="242"/>
                  </a:lnTo>
                  <a:lnTo>
                    <a:pt x="28310" y="483"/>
                  </a:lnTo>
                  <a:lnTo>
                    <a:pt x="29396" y="725"/>
                  </a:lnTo>
                  <a:lnTo>
                    <a:pt x="30483" y="1026"/>
                  </a:lnTo>
                  <a:lnTo>
                    <a:pt x="31569" y="1389"/>
                  </a:lnTo>
                  <a:lnTo>
                    <a:pt x="32596" y="1811"/>
                  </a:lnTo>
                  <a:lnTo>
                    <a:pt x="33561" y="2234"/>
                  </a:lnTo>
                  <a:lnTo>
                    <a:pt x="34467" y="2717"/>
                  </a:lnTo>
                  <a:lnTo>
                    <a:pt x="35433" y="3260"/>
                  </a:lnTo>
                  <a:lnTo>
                    <a:pt x="36278" y="3863"/>
                  </a:lnTo>
                  <a:lnTo>
                    <a:pt x="37123" y="4467"/>
                  </a:lnTo>
                  <a:lnTo>
                    <a:pt x="37907" y="5131"/>
                  </a:lnTo>
                  <a:lnTo>
                    <a:pt x="38692" y="5855"/>
                  </a:lnTo>
                  <a:lnTo>
                    <a:pt x="39416" y="6580"/>
                  </a:lnTo>
                  <a:lnTo>
                    <a:pt x="40080" y="7364"/>
                  </a:lnTo>
                  <a:lnTo>
                    <a:pt x="40744" y="8149"/>
                  </a:lnTo>
                  <a:lnTo>
                    <a:pt x="41348" y="8934"/>
                  </a:lnTo>
                  <a:lnTo>
                    <a:pt x="41891" y="9779"/>
                  </a:lnTo>
                  <a:lnTo>
                    <a:pt x="42435" y="10684"/>
                  </a:lnTo>
                  <a:lnTo>
                    <a:pt x="42917" y="11590"/>
                  </a:lnTo>
                  <a:lnTo>
                    <a:pt x="43340" y="12495"/>
                  </a:lnTo>
                  <a:lnTo>
                    <a:pt x="43762" y="13461"/>
                  </a:lnTo>
                  <a:lnTo>
                    <a:pt x="44064" y="14366"/>
                  </a:lnTo>
                  <a:lnTo>
                    <a:pt x="44366" y="15332"/>
                  </a:lnTo>
                  <a:lnTo>
                    <a:pt x="44668" y="16358"/>
                  </a:lnTo>
                  <a:lnTo>
                    <a:pt x="44849" y="17324"/>
                  </a:lnTo>
                  <a:lnTo>
                    <a:pt x="45030" y="18350"/>
                  </a:lnTo>
                  <a:lnTo>
                    <a:pt x="45151" y="19376"/>
                  </a:lnTo>
                  <a:lnTo>
                    <a:pt x="45211" y="20402"/>
                  </a:lnTo>
                  <a:lnTo>
                    <a:pt x="45271" y="21429"/>
                  </a:lnTo>
                  <a:lnTo>
                    <a:pt x="45271" y="21429"/>
                  </a:lnTo>
                  <a:lnTo>
                    <a:pt x="45211" y="22455"/>
                  </a:lnTo>
                  <a:lnTo>
                    <a:pt x="45151" y="23420"/>
                  </a:lnTo>
                  <a:lnTo>
                    <a:pt x="45030" y="24447"/>
                  </a:lnTo>
                  <a:lnTo>
                    <a:pt x="44849" y="25473"/>
                  </a:lnTo>
                  <a:lnTo>
                    <a:pt x="44668" y="26439"/>
                  </a:lnTo>
                  <a:lnTo>
                    <a:pt x="44366" y="27465"/>
                  </a:lnTo>
                  <a:lnTo>
                    <a:pt x="44064" y="28430"/>
                  </a:lnTo>
                  <a:lnTo>
                    <a:pt x="43702" y="29396"/>
                  </a:lnTo>
                  <a:lnTo>
                    <a:pt x="43340" y="30362"/>
                  </a:lnTo>
                  <a:lnTo>
                    <a:pt x="42857" y="31267"/>
                  </a:lnTo>
                  <a:lnTo>
                    <a:pt x="42374" y="32233"/>
                  </a:lnTo>
                  <a:lnTo>
                    <a:pt x="41831" y="33139"/>
                  </a:lnTo>
                  <a:lnTo>
                    <a:pt x="41288" y="33984"/>
                  </a:lnTo>
                  <a:lnTo>
                    <a:pt x="40624" y="34829"/>
                  </a:lnTo>
                  <a:lnTo>
                    <a:pt x="39960" y="35674"/>
                  </a:lnTo>
                  <a:lnTo>
                    <a:pt x="39296" y="36459"/>
                  </a:lnTo>
                  <a:lnTo>
                    <a:pt x="38511" y="37243"/>
                  </a:lnTo>
                  <a:lnTo>
                    <a:pt x="37726" y="37968"/>
                  </a:lnTo>
                  <a:lnTo>
                    <a:pt x="36881" y="38692"/>
                  </a:lnTo>
                  <a:lnTo>
                    <a:pt x="35976" y="39356"/>
                  </a:lnTo>
                  <a:lnTo>
                    <a:pt x="35070" y="39959"/>
                  </a:lnTo>
                  <a:lnTo>
                    <a:pt x="34105" y="40503"/>
                  </a:lnTo>
                  <a:lnTo>
                    <a:pt x="33079" y="41046"/>
                  </a:lnTo>
                  <a:lnTo>
                    <a:pt x="32052" y="41529"/>
                  </a:lnTo>
                  <a:lnTo>
                    <a:pt x="30966" y="42012"/>
                  </a:lnTo>
                  <a:lnTo>
                    <a:pt x="29819" y="42374"/>
                  </a:lnTo>
                  <a:lnTo>
                    <a:pt x="28612" y="42676"/>
                  </a:lnTo>
                  <a:lnTo>
                    <a:pt x="27405" y="42978"/>
                  </a:lnTo>
                  <a:lnTo>
                    <a:pt x="26197" y="43219"/>
                  </a:lnTo>
                  <a:lnTo>
                    <a:pt x="24869" y="43340"/>
                  </a:lnTo>
                  <a:lnTo>
                    <a:pt x="23541" y="43460"/>
                  </a:lnTo>
                  <a:lnTo>
                    <a:pt x="22153" y="435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4"/>
            <p:cNvSpPr/>
            <p:nvPr/>
          </p:nvSpPr>
          <p:spPr>
            <a:xfrm>
              <a:off x="2006699" y="2253125"/>
              <a:ext cx="1131800" cy="1088025"/>
            </a:xfrm>
            <a:custGeom>
              <a:rect b="b" l="l" r="r" t="t"/>
              <a:pathLst>
                <a:path extrusionOk="0" h="43521" w="45272">
                  <a:moveTo>
                    <a:pt x="21187" y="2777"/>
                  </a:moveTo>
                  <a:lnTo>
                    <a:pt x="22213" y="2837"/>
                  </a:lnTo>
                  <a:lnTo>
                    <a:pt x="23239" y="2958"/>
                  </a:lnTo>
                  <a:lnTo>
                    <a:pt x="24145" y="3199"/>
                  </a:lnTo>
                  <a:lnTo>
                    <a:pt x="25050" y="3441"/>
                  </a:lnTo>
                  <a:lnTo>
                    <a:pt x="25956" y="3803"/>
                  </a:lnTo>
                  <a:lnTo>
                    <a:pt x="26740" y="4286"/>
                  </a:lnTo>
                  <a:lnTo>
                    <a:pt x="27525" y="4769"/>
                  </a:lnTo>
                  <a:lnTo>
                    <a:pt x="28310" y="5312"/>
                  </a:lnTo>
                  <a:lnTo>
                    <a:pt x="28974" y="5916"/>
                  </a:lnTo>
                  <a:lnTo>
                    <a:pt x="29698" y="6580"/>
                  </a:lnTo>
                  <a:lnTo>
                    <a:pt x="30302" y="7304"/>
                  </a:lnTo>
                  <a:lnTo>
                    <a:pt x="30905" y="8028"/>
                  </a:lnTo>
                  <a:lnTo>
                    <a:pt x="31449" y="8873"/>
                  </a:lnTo>
                  <a:lnTo>
                    <a:pt x="31992" y="9658"/>
                  </a:lnTo>
                  <a:lnTo>
                    <a:pt x="32475" y="10564"/>
                  </a:lnTo>
                  <a:lnTo>
                    <a:pt x="32958" y="11409"/>
                  </a:lnTo>
                  <a:lnTo>
                    <a:pt x="33380" y="12314"/>
                  </a:lnTo>
                  <a:lnTo>
                    <a:pt x="33742" y="13280"/>
                  </a:lnTo>
                  <a:lnTo>
                    <a:pt x="34467" y="15151"/>
                  </a:lnTo>
                  <a:lnTo>
                    <a:pt x="35010" y="17143"/>
                  </a:lnTo>
                  <a:lnTo>
                    <a:pt x="35493" y="19074"/>
                  </a:lnTo>
                  <a:lnTo>
                    <a:pt x="35855" y="20946"/>
                  </a:lnTo>
                  <a:lnTo>
                    <a:pt x="36096" y="22757"/>
                  </a:lnTo>
                  <a:lnTo>
                    <a:pt x="36217" y="24447"/>
                  </a:lnTo>
                  <a:lnTo>
                    <a:pt x="36277" y="26076"/>
                  </a:lnTo>
                  <a:lnTo>
                    <a:pt x="36217" y="27404"/>
                  </a:lnTo>
                  <a:lnTo>
                    <a:pt x="36157" y="28732"/>
                  </a:lnTo>
                  <a:lnTo>
                    <a:pt x="35976" y="30060"/>
                  </a:lnTo>
                  <a:lnTo>
                    <a:pt x="35734" y="31328"/>
                  </a:lnTo>
                  <a:lnTo>
                    <a:pt x="35372" y="32595"/>
                  </a:lnTo>
                  <a:lnTo>
                    <a:pt x="34889" y="33803"/>
                  </a:lnTo>
                  <a:lnTo>
                    <a:pt x="34587" y="34406"/>
                  </a:lnTo>
                  <a:lnTo>
                    <a:pt x="34286" y="35010"/>
                  </a:lnTo>
                  <a:lnTo>
                    <a:pt x="33923" y="35553"/>
                  </a:lnTo>
                  <a:lnTo>
                    <a:pt x="33561" y="36157"/>
                  </a:lnTo>
                  <a:lnTo>
                    <a:pt x="33139" y="36640"/>
                  </a:lnTo>
                  <a:lnTo>
                    <a:pt x="32716" y="37183"/>
                  </a:lnTo>
                  <a:lnTo>
                    <a:pt x="32233" y="37666"/>
                  </a:lnTo>
                  <a:lnTo>
                    <a:pt x="31690" y="38088"/>
                  </a:lnTo>
                  <a:lnTo>
                    <a:pt x="31207" y="38511"/>
                  </a:lnTo>
                  <a:lnTo>
                    <a:pt x="30603" y="38873"/>
                  </a:lnTo>
                  <a:lnTo>
                    <a:pt x="30060" y="39235"/>
                  </a:lnTo>
                  <a:lnTo>
                    <a:pt x="29457" y="39537"/>
                  </a:lnTo>
                  <a:lnTo>
                    <a:pt x="28853" y="39839"/>
                  </a:lnTo>
                  <a:lnTo>
                    <a:pt x="28189" y="40080"/>
                  </a:lnTo>
                  <a:lnTo>
                    <a:pt x="27585" y="40261"/>
                  </a:lnTo>
                  <a:lnTo>
                    <a:pt x="26921" y="40442"/>
                  </a:lnTo>
                  <a:lnTo>
                    <a:pt x="26257" y="40563"/>
                  </a:lnTo>
                  <a:lnTo>
                    <a:pt x="25594" y="40684"/>
                  </a:lnTo>
                  <a:lnTo>
                    <a:pt x="24930" y="40744"/>
                  </a:lnTo>
                  <a:lnTo>
                    <a:pt x="23239" y="40744"/>
                  </a:lnTo>
                  <a:lnTo>
                    <a:pt x="22274" y="40623"/>
                  </a:lnTo>
                  <a:lnTo>
                    <a:pt x="21368" y="40382"/>
                  </a:lnTo>
                  <a:lnTo>
                    <a:pt x="20463" y="40141"/>
                  </a:lnTo>
                  <a:lnTo>
                    <a:pt x="19618" y="39778"/>
                  </a:lnTo>
                  <a:lnTo>
                    <a:pt x="18773" y="39356"/>
                  </a:lnTo>
                  <a:lnTo>
                    <a:pt x="17988" y="38873"/>
                  </a:lnTo>
                  <a:lnTo>
                    <a:pt x="17203" y="38330"/>
                  </a:lnTo>
                  <a:lnTo>
                    <a:pt x="16479" y="37726"/>
                  </a:lnTo>
                  <a:lnTo>
                    <a:pt x="15815" y="37062"/>
                  </a:lnTo>
                  <a:lnTo>
                    <a:pt x="15151" y="36338"/>
                  </a:lnTo>
                  <a:lnTo>
                    <a:pt x="14547" y="35613"/>
                  </a:lnTo>
                  <a:lnTo>
                    <a:pt x="14004" y="34829"/>
                  </a:lnTo>
                  <a:lnTo>
                    <a:pt x="13401" y="33984"/>
                  </a:lnTo>
                  <a:lnTo>
                    <a:pt x="12918" y="33139"/>
                  </a:lnTo>
                  <a:lnTo>
                    <a:pt x="12435" y="32233"/>
                  </a:lnTo>
                  <a:lnTo>
                    <a:pt x="12012" y="31328"/>
                  </a:lnTo>
                  <a:lnTo>
                    <a:pt x="11590" y="30362"/>
                  </a:lnTo>
                  <a:lnTo>
                    <a:pt x="10805" y="28430"/>
                  </a:lnTo>
                  <a:lnTo>
                    <a:pt x="10201" y="26499"/>
                  </a:lnTo>
                  <a:lnTo>
                    <a:pt x="9719" y="24507"/>
                  </a:lnTo>
                  <a:lnTo>
                    <a:pt x="9296" y="22515"/>
                  </a:lnTo>
                  <a:lnTo>
                    <a:pt x="9055" y="20584"/>
                  </a:lnTo>
                  <a:lnTo>
                    <a:pt x="8873" y="18712"/>
                  </a:lnTo>
                  <a:lnTo>
                    <a:pt x="8813" y="16962"/>
                  </a:lnTo>
                  <a:lnTo>
                    <a:pt x="8873" y="15513"/>
                  </a:lnTo>
                  <a:lnTo>
                    <a:pt x="8994" y="14065"/>
                  </a:lnTo>
                  <a:lnTo>
                    <a:pt x="9236" y="12616"/>
                  </a:lnTo>
                  <a:lnTo>
                    <a:pt x="9417" y="11891"/>
                  </a:lnTo>
                  <a:lnTo>
                    <a:pt x="9598" y="11167"/>
                  </a:lnTo>
                  <a:lnTo>
                    <a:pt x="9839" y="10443"/>
                  </a:lnTo>
                  <a:lnTo>
                    <a:pt x="10141" y="9779"/>
                  </a:lnTo>
                  <a:lnTo>
                    <a:pt x="10443" y="9055"/>
                  </a:lnTo>
                  <a:lnTo>
                    <a:pt x="10865" y="8391"/>
                  </a:lnTo>
                  <a:lnTo>
                    <a:pt x="11288" y="7787"/>
                  </a:lnTo>
                  <a:lnTo>
                    <a:pt x="11831" y="7123"/>
                  </a:lnTo>
                  <a:lnTo>
                    <a:pt x="12374" y="6519"/>
                  </a:lnTo>
                  <a:lnTo>
                    <a:pt x="13038" y="5916"/>
                  </a:lnTo>
                  <a:lnTo>
                    <a:pt x="13883" y="5191"/>
                  </a:lnTo>
                  <a:lnTo>
                    <a:pt x="14789" y="4588"/>
                  </a:lnTo>
                  <a:lnTo>
                    <a:pt x="15755" y="4045"/>
                  </a:lnTo>
                  <a:lnTo>
                    <a:pt x="16781" y="3622"/>
                  </a:lnTo>
                  <a:lnTo>
                    <a:pt x="17867" y="3260"/>
                  </a:lnTo>
                  <a:lnTo>
                    <a:pt x="18954" y="3018"/>
                  </a:lnTo>
                  <a:lnTo>
                    <a:pt x="20040" y="2837"/>
                  </a:lnTo>
                  <a:lnTo>
                    <a:pt x="21187" y="2777"/>
                  </a:lnTo>
                  <a:close/>
                  <a:moveTo>
                    <a:pt x="22274" y="0"/>
                  </a:moveTo>
                  <a:lnTo>
                    <a:pt x="21006" y="121"/>
                  </a:lnTo>
                  <a:lnTo>
                    <a:pt x="19799" y="242"/>
                  </a:lnTo>
                  <a:lnTo>
                    <a:pt x="18592" y="423"/>
                  </a:lnTo>
                  <a:lnTo>
                    <a:pt x="17384" y="725"/>
                  </a:lnTo>
                  <a:lnTo>
                    <a:pt x="16238" y="1026"/>
                  </a:lnTo>
                  <a:lnTo>
                    <a:pt x="15151" y="1328"/>
                  </a:lnTo>
                  <a:lnTo>
                    <a:pt x="14065" y="1751"/>
                  </a:lnTo>
                  <a:lnTo>
                    <a:pt x="12978" y="2234"/>
                  </a:lnTo>
                  <a:lnTo>
                    <a:pt x="11952" y="2717"/>
                  </a:lnTo>
                  <a:lnTo>
                    <a:pt x="10986" y="3260"/>
                  </a:lnTo>
                  <a:lnTo>
                    <a:pt x="10020" y="3803"/>
                  </a:lnTo>
                  <a:lnTo>
                    <a:pt x="9115" y="4467"/>
                  </a:lnTo>
                  <a:lnTo>
                    <a:pt x="8270" y="5131"/>
                  </a:lnTo>
                  <a:lnTo>
                    <a:pt x="7425" y="5795"/>
                  </a:lnTo>
                  <a:lnTo>
                    <a:pt x="6580" y="6580"/>
                  </a:lnTo>
                  <a:lnTo>
                    <a:pt x="5855" y="7304"/>
                  </a:lnTo>
                  <a:lnTo>
                    <a:pt x="5131" y="8149"/>
                  </a:lnTo>
                  <a:lnTo>
                    <a:pt x="4467" y="8994"/>
                  </a:lnTo>
                  <a:lnTo>
                    <a:pt x="3803" y="9839"/>
                  </a:lnTo>
                  <a:lnTo>
                    <a:pt x="3260" y="10745"/>
                  </a:lnTo>
                  <a:lnTo>
                    <a:pt x="2717" y="11650"/>
                  </a:lnTo>
                  <a:lnTo>
                    <a:pt x="2173" y="12616"/>
                  </a:lnTo>
                  <a:lnTo>
                    <a:pt x="1751" y="13582"/>
                  </a:lnTo>
                  <a:lnTo>
                    <a:pt x="1328" y="14608"/>
                  </a:lnTo>
                  <a:lnTo>
                    <a:pt x="1026" y="15574"/>
                  </a:lnTo>
                  <a:lnTo>
                    <a:pt x="725" y="16660"/>
                  </a:lnTo>
                  <a:lnTo>
                    <a:pt x="483" y="17686"/>
                  </a:lnTo>
                  <a:lnTo>
                    <a:pt x="302" y="18773"/>
                  </a:lnTo>
                  <a:lnTo>
                    <a:pt x="121" y="19859"/>
                  </a:lnTo>
                  <a:lnTo>
                    <a:pt x="61" y="20946"/>
                  </a:lnTo>
                  <a:lnTo>
                    <a:pt x="0" y="22032"/>
                  </a:lnTo>
                  <a:lnTo>
                    <a:pt x="61" y="22998"/>
                  </a:lnTo>
                  <a:lnTo>
                    <a:pt x="121" y="23964"/>
                  </a:lnTo>
                  <a:lnTo>
                    <a:pt x="242" y="24930"/>
                  </a:lnTo>
                  <a:lnTo>
                    <a:pt x="363" y="25895"/>
                  </a:lnTo>
                  <a:lnTo>
                    <a:pt x="604" y="26861"/>
                  </a:lnTo>
                  <a:lnTo>
                    <a:pt x="845" y="27827"/>
                  </a:lnTo>
                  <a:lnTo>
                    <a:pt x="1147" y="28732"/>
                  </a:lnTo>
                  <a:lnTo>
                    <a:pt x="1449" y="29698"/>
                  </a:lnTo>
                  <a:lnTo>
                    <a:pt x="1811" y="30603"/>
                  </a:lnTo>
                  <a:lnTo>
                    <a:pt x="2234" y="31509"/>
                  </a:lnTo>
                  <a:lnTo>
                    <a:pt x="2717" y="32414"/>
                  </a:lnTo>
                  <a:lnTo>
                    <a:pt x="3199" y="33320"/>
                  </a:lnTo>
                  <a:lnTo>
                    <a:pt x="3803" y="34165"/>
                  </a:lnTo>
                  <a:lnTo>
                    <a:pt x="4346" y="35010"/>
                  </a:lnTo>
                  <a:lnTo>
                    <a:pt x="5010" y="35795"/>
                  </a:lnTo>
                  <a:lnTo>
                    <a:pt x="5674" y="36579"/>
                  </a:lnTo>
                  <a:lnTo>
                    <a:pt x="6399" y="37364"/>
                  </a:lnTo>
                  <a:lnTo>
                    <a:pt x="7183" y="38088"/>
                  </a:lnTo>
                  <a:lnTo>
                    <a:pt x="7968" y="38752"/>
                  </a:lnTo>
                  <a:lnTo>
                    <a:pt x="8813" y="39416"/>
                  </a:lnTo>
                  <a:lnTo>
                    <a:pt x="9719" y="40020"/>
                  </a:lnTo>
                  <a:lnTo>
                    <a:pt x="10624" y="40563"/>
                  </a:lnTo>
                  <a:lnTo>
                    <a:pt x="11590" y="41106"/>
                  </a:lnTo>
                  <a:lnTo>
                    <a:pt x="12616" y="41589"/>
                  </a:lnTo>
                  <a:lnTo>
                    <a:pt x="13702" y="42012"/>
                  </a:lnTo>
                  <a:lnTo>
                    <a:pt x="14789" y="42374"/>
                  </a:lnTo>
                  <a:lnTo>
                    <a:pt x="15936" y="42736"/>
                  </a:lnTo>
                  <a:lnTo>
                    <a:pt x="17083" y="42978"/>
                  </a:lnTo>
                  <a:lnTo>
                    <a:pt x="18290" y="43219"/>
                  </a:lnTo>
                  <a:lnTo>
                    <a:pt x="19557" y="43340"/>
                  </a:lnTo>
                  <a:lnTo>
                    <a:pt x="20825" y="43460"/>
                  </a:lnTo>
                  <a:lnTo>
                    <a:pt x="22213" y="43521"/>
                  </a:lnTo>
                  <a:lnTo>
                    <a:pt x="23541" y="43460"/>
                  </a:lnTo>
                  <a:lnTo>
                    <a:pt x="24869" y="43340"/>
                  </a:lnTo>
                  <a:lnTo>
                    <a:pt x="26197" y="43219"/>
                  </a:lnTo>
                  <a:lnTo>
                    <a:pt x="27404" y="42978"/>
                  </a:lnTo>
                  <a:lnTo>
                    <a:pt x="28612" y="42676"/>
                  </a:lnTo>
                  <a:lnTo>
                    <a:pt x="29819" y="42374"/>
                  </a:lnTo>
                  <a:lnTo>
                    <a:pt x="30966" y="42012"/>
                  </a:lnTo>
                  <a:lnTo>
                    <a:pt x="32052" y="41529"/>
                  </a:lnTo>
                  <a:lnTo>
                    <a:pt x="33078" y="41046"/>
                  </a:lnTo>
                  <a:lnTo>
                    <a:pt x="34104" y="40503"/>
                  </a:lnTo>
                  <a:lnTo>
                    <a:pt x="35070" y="39959"/>
                  </a:lnTo>
                  <a:lnTo>
                    <a:pt x="35976" y="39356"/>
                  </a:lnTo>
                  <a:lnTo>
                    <a:pt x="36881" y="38692"/>
                  </a:lnTo>
                  <a:lnTo>
                    <a:pt x="37726" y="37968"/>
                  </a:lnTo>
                  <a:lnTo>
                    <a:pt x="38511" y="37243"/>
                  </a:lnTo>
                  <a:lnTo>
                    <a:pt x="39296" y="36459"/>
                  </a:lnTo>
                  <a:lnTo>
                    <a:pt x="39959" y="35674"/>
                  </a:lnTo>
                  <a:lnTo>
                    <a:pt x="40623" y="34829"/>
                  </a:lnTo>
                  <a:lnTo>
                    <a:pt x="41287" y="33984"/>
                  </a:lnTo>
                  <a:lnTo>
                    <a:pt x="41831" y="33139"/>
                  </a:lnTo>
                  <a:lnTo>
                    <a:pt x="42374" y="32233"/>
                  </a:lnTo>
                  <a:lnTo>
                    <a:pt x="42857" y="31267"/>
                  </a:lnTo>
                  <a:lnTo>
                    <a:pt x="43340" y="30362"/>
                  </a:lnTo>
                  <a:lnTo>
                    <a:pt x="43762" y="29396"/>
                  </a:lnTo>
                  <a:lnTo>
                    <a:pt x="44064" y="28430"/>
                  </a:lnTo>
                  <a:lnTo>
                    <a:pt x="44366" y="27465"/>
                  </a:lnTo>
                  <a:lnTo>
                    <a:pt x="44668" y="26439"/>
                  </a:lnTo>
                  <a:lnTo>
                    <a:pt x="44849" y="25473"/>
                  </a:lnTo>
                  <a:lnTo>
                    <a:pt x="45030" y="24447"/>
                  </a:lnTo>
                  <a:lnTo>
                    <a:pt x="45151" y="23420"/>
                  </a:lnTo>
                  <a:lnTo>
                    <a:pt x="45211" y="22455"/>
                  </a:lnTo>
                  <a:lnTo>
                    <a:pt x="45271" y="21429"/>
                  </a:lnTo>
                  <a:lnTo>
                    <a:pt x="45211" y="20402"/>
                  </a:lnTo>
                  <a:lnTo>
                    <a:pt x="45151" y="19376"/>
                  </a:lnTo>
                  <a:lnTo>
                    <a:pt x="45030" y="18350"/>
                  </a:lnTo>
                  <a:lnTo>
                    <a:pt x="44849" y="17324"/>
                  </a:lnTo>
                  <a:lnTo>
                    <a:pt x="44668" y="16358"/>
                  </a:lnTo>
                  <a:lnTo>
                    <a:pt x="44366" y="15332"/>
                  </a:lnTo>
                  <a:lnTo>
                    <a:pt x="44064" y="14366"/>
                  </a:lnTo>
                  <a:lnTo>
                    <a:pt x="43762" y="13461"/>
                  </a:lnTo>
                  <a:lnTo>
                    <a:pt x="43340" y="12495"/>
                  </a:lnTo>
                  <a:lnTo>
                    <a:pt x="42917" y="11590"/>
                  </a:lnTo>
                  <a:lnTo>
                    <a:pt x="42434" y="10684"/>
                  </a:lnTo>
                  <a:lnTo>
                    <a:pt x="41891" y="9779"/>
                  </a:lnTo>
                  <a:lnTo>
                    <a:pt x="41348" y="8934"/>
                  </a:lnTo>
                  <a:lnTo>
                    <a:pt x="40744" y="8149"/>
                  </a:lnTo>
                  <a:lnTo>
                    <a:pt x="40080" y="7364"/>
                  </a:lnTo>
                  <a:lnTo>
                    <a:pt x="39416" y="6580"/>
                  </a:lnTo>
                  <a:lnTo>
                    <a:pt x="38692" y="5855"/>
                  </a:lnTo>
                  <a:lnTo>
                    <a:pt x="37907" y="5131"/>
                  </a:lnTo>
                  <a:lnTo>
                    <a:pt x="37122" y="4467"/>
                  </a:lnTo>
                  <a:lnTo>
                    <a:pt x="36277" y="3863"/>
                  </a:lnTo>
                  <a:lnTo>
                    <a:pt x="35432" y="3260"/>
                  </a:lnTo>
                  <a:lnTo>
                    <a:pt x="34527" y="2717"/>
                  </a:lnTo>
                  <a:lnTo>
                    <a:pt x="33561" y="2234"/>
                  </a:lnTo>
                  <a:lnTo>
                    <a:pt x="32595" y="1811"/>
                  </a:lnTo>
                  <a:lnTo>
                    <a:pt x="31569" y="1389"/>
                  </a:lnTo>
                  <a:lnTo>
                    <a:pt x="30483" y="1026"/>
                  </a:lnTo>
                  <a:lnTo>
                    <a:pt x="29457" y="725"/>
                  </a:lnTo>
                  <a:lnTo>
                    <a:pt x="28310" y="483"/>
                  </a:lnTo>
                  <a:lnTo>
                    <a:pt x="27163" y="242"/>
                  </a:lnTo>
                  <a:lnTo>
                    <a:pt x="26016" y="121"/>
                  </a:lnTo>
                  <a:lnTo>
                    <a:pt x="24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4"/>
            <p:cNvSpPr/>
            <p:nvPr/>
          </p:nvSpPr>
          <p:spPr>
            <a:xfrm>
              <a:off x="2227025" y="2322525"/>
              <a:ext cx="686625" cy="949225"/>
            </a:xfrm>
            <a:custGeom>
              <a:rect b="b" l="l" r="r" t="t"/>
              <a:pathLst>
                <a:path extrusionOk="0" fill="none" h="37969" w="27465">
                  <a:moveTo>
                    <a:pt x="24748" y="33381"/>
                  </a:moveTo>
                  <a:lnTo>
                    <a:pt x="24748" y="33381"/>
                  </a:lnTo>
                  <a:lnTo>
                    <a:pt x="25110" y="32777"/>
                  </a:lnTo>
                  <a:lnTo>
                    <a:pt x="25473" y="32234"/>
                  </a:lnTo>
                  <a:lnTo>
                    <a:pt x="25774" y="31630"/>
                  </a:lnTo>
                  <a:lnTo>
                    <a:pt x="26076" y="31027"/>
                  </a:lnTo>
                  <a:lnTo>
                    <a:pt x="26559" y="29819"/>
                  </a:lnTo>
                  <a:lnTo>
                    <a:pt x="26921" y="28552"/>
                  </a:lnTo>
                  <a:lnTo>
                    <a:pt x="27163" y="27284"/>
                  </a:lnTo>
                  <a:lnTo>
                    <a:pt x="27344" y="25956"/>
                  </a:lnTo>
                  <a:lnTo>
                    <a:pt x="27404" y="24628"/>
                  </a:lnTo>
                  <a:lnTo>
                    <a:pt x="27464" y="23300"/>
                  </a:lnTo>
                  <a:lnTo>
                    <a:pt x="27464" y="23300"/>
                  </a:lnTo>
                  <a:lnTo>
                    <a:pt x="27404" y="21671"/>
                  </a:lnTo>
                  <a:lnTo>
                    <a:pt x="27283" y="19981"/>
                  </a:lnTo>
                  <a:lnTo>
                    <a:pt x="27042" y="18170"/>
                  </a:lnTo>
                  <a:lnTo>
                    <a:pt x="26680" y="16298"/>
                  </a:lnTo>
                  <a:lnTo>
                    <a:pt x="26197" y="14367"/>
                  </a:lnTo>
                  <a:lnTo>
                    <a:pt x="25654" y="12375"/>
                  </a:lnTo>
                  <a:lnTo>
                    <a:pt x="24929" y="10504"/>
                  </a:lnTo>
                  <a:lnTo>
                    <a:pt x="24567" y="9538"/>
                  </a:lnTo>
                  <a:lnTo>
                    <a:pt x="24145" y="8633"/>
                  </a:lnTo>
                  <a:lnTo>
                    <a:pt x="23662" y="7788"/>
                  </a:lnTo>
                  <a:lnTo>
                    <a:pt x="23179" y="6882"/>
                  </a:lnTo>
                  <a:lnTo>
                    <a:pt x="22636" y="6097"/>
                  </a:lnTo>
                  <a:lnTo>
                    <a:pt x="22092" y="5252"/>
                  </a:lnTo>
                  <a:lnTo>
                    <a:pt x="21489" y="4528"/>
                  </a:lnTo>
                  <a:lnTo>
                    <a:pt x="20885" y="3804"/>
                  </a:lnTo>
                  <a:lnTo>
                    <a:pt x="20161" y="3140"/>
                  </a:lnTo>
                  <a:lnTo>
                    <a:pt x="19497" y="2536"/>
                  </a:lnTo>
                  <a:lnTo>
                    <a:pt x="18712" y="1993"/>
                  </a:lnTo>
                  <a:lnTo>
                    <a:pt x="17927" y="1510"/>
                  </a:lnTo>
                  <a:lnTo>
                    <a:pt x="17143" y="1027"/>
                  </a:lnTo>
                  <a:lnTo>
                    <a:pt x="16237" y="665"/>
                  </a:lnTo>
                  <a:lnTo>
                    <a:pt x="15332" y="423"/>
                  </a:lnTo>
                  <a:lnTo>
                    <a:pt x="14426" y="182"/>
                  </a:lnTo>
                  <a:lnTo>
                    <a:pt x="13400" y="61"/>
                  </a:lnTo>
                  <a:lnTo>
                    <a:pt x="12374" y="1"/>
                  </a:lnTo>
                  <a:lnTo>
                    <a:pt x="12374" y="1"/>
                  </a:lnTo>
                  <a:lnTo>
                    <a:pt x="11227" y="61"/>
                  </a:lnTo>
                  <a:lnTo>
                    <a:pt x="10141" y="242"/>
                  </a:lnTo>
                  <a:lnTo>
                    <a:pt x="9054" y="484"/>
                  </a:lnTo>
                  <a:lnTo>
                    <a:pt x="7968" y="846"/>
                  </a:lnTo>
                  <a:lnTo>
                    <a:pt x="6942" y="1269"/>
                  </a:lnTo>
                  <a:lnTo>
                    <a:pt x="5976" y="1812"/>
                  </a:lnTo>
                  <a:lnTo>
                    <a:pt x="5070" y="2415"/>
                  </a:lnTo>
                  <a:lnTo>
                    <a:pt x="4225" y="3140"/>
                  </a:lnTo>
                  <a:lnTo>
                    <a:pt x="4225" y="3140"/>
                  </a:lnTo>
                  <a:lnTo>
                    <a:pt x="3561" y="3743"/>
                  </a:lnTo>
                  <a:lnTo>
                    <a:pt x="3018" y="4347"/>
                  </a:lnTo>
                  <a:lnTo>
                    <a:pt x="2475" y="5011"/>
                  </a:lnTo>
                  <a:lnTo>
                    <a:pt x="2052" y="5615"/>
                  </a:lnTo>
                  <a:lnTo>
                    <a:pt x="1630" y="6279"/>
                  </a:lnTo>
                  <a:lnTo>
                    <a:pt x="1328" y="7003"/>
                  </a:lnTo>
                  <a:lnTo>
                    <a:pt x="1026" y="7667"/>
                  </a:lnTo>
                  <a:lnTo>
                    <a:pt x="785" y="8391"/>
                  </a:lnTo>
                  <a:lnTo>
                    <a:pt x="604" y="9115"/>
                  </a:lnTo>
                  <a:lnTo>
                    <a:pt x="423" y="9840"/>
                  </a:lnTo>
                  <a:lnTo>
                    <a:pt x="181" y="11289"/>
                  </a:lnTo>
                  <a:lnTo>
                    <a:pt x="60" y="12737"/>
                  </a:lnTo>
                  <a:lnTo>
                    <a:pt x="0" y="14186"/>
                  </a:lnTo>
                  <a:lnTo>
                    <a:pt x="0" y="14186"/>
                  </a:lnTo>
                  <a:lnTo>
                    <a:pt x="60" y="15936"/>
                  </a:lnTo>
                  <a:lnTo>
                    <a:pt x="242" y="17808"/>
                  </a:lnTo>
                  <a:lnTo>
                    <a:pt x="483" y="19739"/>
                  </a:lnTo>
                  <a:lnTo>
                    <a:pt x="906" y="21731"/>
                  </a:lnTo>
                  <a:lnTo>
                    <a:pt x="1388" y="23723"/>
                  </a:lnTo>
                  <a:lnTo>
                    <a:pt x="1992" y="25654"/>
                  </a:lnTo>
                  <a:lnTo>
                    <a:pt x="2777" y="27586"/>
                  </a:lnTo>
                  <a:lnTo>
                    <a:pt x="3199" y="28552"/>
                  </a:lnTo>
                  <a:lnTo>
                    <a:pt x="3622" y="29457"/>
                  </a:lnTo>
                  <a:lnTo>
                    <a:pt x="4105" y="30363"/>
                  </a:lnTo>
                  <a:lnTo>
                    <a:pt x="4588" y="31208"/>
                  </a:lnTo>
                  <a:lnTo>
                    <a:pt x="5191" y="32053"/>
                  </a:lnTo>
                  <a:lnTo>
                    <a:pt x="5734" y="32837"/>
                  </a:lnTo>
                  <a:lnTo>
                    <a:pt x="6338" y="33562"/>
                  </a:lnTo>
                  <a:lnTo>
                    <a:pt x="7002" y="34286"/>
                  </a:lnTo>
                  <a:lnTo>
                    <a:pt x="7666" y="34950"/>
                  </a:lnTo>
                  <a:lnTo>
                    <a:pt x="8390" y="35554"/>
                  </a:lnTo>
                  <a:lnTo>
                    <a:pt x="9175" y="36097"/>
                  </a:lnTo>
                  <a:lnTo>
                    <a:pt x="9960" y="36580"/>
                  </a:lnTo>
                  <a:lnTo>
                    <a:pt x="10805" y="37002"/>
                  </a:lnTo>
                  <a:lnTo>
                    <a:pt x="11650" y="37365"/>
                  </a:lnTo>
                  <a:lnTo>
                    <a:pt x="12555" y="37606"/>
                  </a:lnTo>
                  <a:lnTo>
                    <a:pt x="13461" y="37847"/>
                  </a:lnTo>
                  <a:lnTo>
                    <a:pt x="14426" y="37968"/>
                  </a:lnTo>
                  <a:lnTo>
                    <a:pt x="15453" y="37968"/>
                  </a:lnTo>
                  <a:lnTo>
                    <a:pt x="15453" y="37968"/>
                  </a:lnTo>
                  <a:lnTo>
                    <a:pt x="16117" y="37968"/>
                  </a:lnTo>
                  <a:lnTo>
                    <a:pt x="16781" y="37908"/>
                  </a:lnTo>
                  <a:lnTo>
                    <a:pt x="17444" y="37787"/>
                  </a:lnTo>
                  <a:lnTo>
                    <a:pt x="18108" y="37666"/>
                  </a:lnTo>
                  <a:lnTo>
                    <a:pt x="18772" y="37485"/>
                  </a:lnTo>
                  <a:lnTo>
                    <a:pt x="19376" y="37304"/>
                  </a:lnTo>
                  <a:lnTo>
                    <a:pt x="20040" y="37063"/>
                  </a:lnTo>
                  <a:lnTo>
                    <a:pt x="20644" y="36761"/>
                  </a:lnTo>
                  <a:lnTo>
                    <a:pt x="21247" y="36459"/>
                  </a:lnTo>
                  <a:lnTo>
                    <a:pt x="21790" y="36097"/>
                  </a:lnTo>
                  <a:lnTo>
                    <a:pt x="22394" y="35735"/>
                  </a:lnTo>
                  <a:lnTo>
                    <a:pt x="22877" y="35312"/>
                  </a:lnTo>
                  <a:lnTo>
                    <a:pt x="23420" y="34890"/>
                  </a:lnTo>
                  <a:lnTo>
                    <a:pt x="23903" y="34407"/>
                  </a:lnTo>
                  <a:lnTo>
                    <a:pt x="24326" y="33864"/>
                  </a:lnTo>
                  <a:lnTo>
                    <a:pt x="24748" y="333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4"/>
            <p:cNvSpPr/>
            <p:nvPr/>
          </p:nvSpPr>
          <p:spPr>
            <a:xfrm>
              <a:off x="2006699" y="2253125"/>
              <a:ext cx="1131800" cy="1088025"/>
            </a:xfrm>
            <a:custGeom>
              <a:rect b="b" l="l" r="r" t="t"/>
              <a:pathLst>
                <a:path extrusionOk="0" fill="none" h="43521" w="45272">
                  <a:moveTo>
                    <a:pt x="22213" y="43521"/>
                  </a:moveTo>
                  <a:lnTo>
                    <a:pt x="22213" y="43521"/>
                  </a:lnTo>
                  <a:lnTo>
                    <a:pt x="20825" y="43460"/>
                  </a:lnTo>
                  <a:lnTo>
                    <a:pt x="19557" y="43340"/>
                  </a:lnTo>
                  <a:lnTo>
                    <a:pt x="18290" y="43219"/>
                  </a:lnTo>
                  <a:lnTo>
                    <a:pt x="17083" y="42978"/>
                  </a:lnTo>
                  <a:lnTo>
                    <a:pt x="15936" y="42736"/>
                  </a:lnTo>
                  <a:lnTo>
                    <a:pt x="14789" y="42374"/>
                  </a:lnTo>
                  <a:lnTo>
                    <a:pt x="13702" y="42012"/>
                  </a:lnTo>
                  <a:lnTo>
                    <a:pt x="12616" y="41589"/>
                  </a:lnTo>
                  <a:lnTo>
                    <a:pt x="11590" y="41106"/>
                  </a:lnTo>
                  <a:lnTo>
                    <a:pt x="10624" y="40563"/>
                  </a:lnTo>
                  <a:lnTo>
                    <a:pt x="9719" y="40020"/>
                  </a:lnTo>
                  <a:lnTo>
                    <a:pt x="8813" y="39416"/>
                  </a:lnTo>
                  <a:lnTo>
                    <a:pt x="7968" y="38752"/>
                  </a:lnTo>
                  <a:lnTo>
                    <a:pt x="7183" y="38088"/>
                  </a:lnTo>
                  <a:lnTo>
                    <a:pt x="6399" y="37364"/>
                  </a:lnTo>
                  <a:lnTo>
                    <a:pt x="5674" y="36579"/>
                  </a:lnTo>
                  <a:lnTo>
                    <a:pt x="5010" y="35795"/>
                  </a:lnTo>
                  <a:lnTo>
                    <a:pt x="4346" y="35010"/>
                  </a:lnTo>
                  <a:lnTo>
                    <a:pt x="3803" y="34165"/>
                  </a:lnTo>
                  <a:lnTo>
                    <a:pt x="3199" y="33320"/>
                  </a:lnTo>
                  <a:lnTo>
                    <a:pt x="2717" y="32414"/>
                  </a:lnTo>
                  <a:lnTo>
                    <a:pt x="2234" y="31509"/>
                  </a:lnTo>
                  <a:lnTo>
                    <a:pt x="1811" y="30603"/>
                  </a:lnTo>
                  <a:lnTo>
                    <a:pt x="1449" y="29698"/>
                  </a:lnTo>
                  <a:lnTo>
                    <a:pt x="1147" y="28732"/>
                  </a:lnTo>
                  <a:lnTo>
                    <a:pt x="845" y="27827"/>
                  </a:lnTo>
                  <a:lnTo>
                    <a:pt x="604" y="26861"/>
                  </a:lnTo>
                  <a:lnTo>
                    <a:pt x="363" y="25895"/>
                  </a:lnTo>
                  <a:lnTo>
                    <a:pt x="242" y="24930"/>
                  </a:lnTo>
                  <a:lnTo>
                    <a:pt x="121" y="23964"/>
                  </a:lnTo>
                  <a:lnTo>
                    <a:pt x="61" y="22998"/>
                  </a:lnTo>
                  <a:lnTo>
                    <a:pt x="0" y="22032"/>
                  </a:lnTo>
                  <a:lnTo>
                    <a:pt x="0" y="22032"/>
                  </a:lnTo>
                  <a:lnTo>
                    <a:pt x="61" y="20946"/>
                  </a:lnTo>
                  <a:lnTo>
                    <a:pt x="121" y="19859"/>
                  </a:lnTo>
                  <a:lnTo>
                    <a:pt x="302" y="18773"/>
                  </a:lnTo>
                  <a:lnTo>
                    <a:pt x="483" y="17686"/>
                  </a:lnTo>
                  <a:lnTo>
                    <a:pt x="725" y="16660"/>
                  </a:lnTo>
                  <a:lnTo>
                    <a:pt x="1026" y="15574"/>
                  </a:lnTo>
                  <a:lnTo>
                    <a:pt x="1328" y="14608"/>
                  </a:lnTo>
                  <a:lnTo>
                    <a:pt x="1751" y="13582"/>
                  </a:lnTo>
                  <a:lnTo>
                    <a:pt x="2173" y="12616"/>
                  </a:lnTo>
                  <a:lnTo>
                    <a:pt x="2717" y="11650"/>
                  </a:lnTo>
                  <a:lnTo>
                    <a:pt x="3260" y="10745"/>
                  </a:lnTo>
                  <a:lnTo>
                    <a:pt x="3803" y="9839"/>
                  </a:lnTo>
                  <a:lnTo>
                    <a:pt x="4467" y="8994"/>
                  </a:lnTo>
                  <a:lnTo>
                    <a:pt x="5131" y="8149"/>
                  </a:lnTo>
                  <a:lnTo>
                    <a:pt x="5855" y="7304"/>
                  </a:lnTo>
                  <a:lnTo>
                    <a:pt x="6580" y="6580"/>
                  </a:lnTo>
                  <a:lnTo>
                    <a:pt x="7425" y="5795"/>
                  </a:lnTo>
                  <a:lnTo>
                    <a:pt x="8270" y="5131"/>
                  </a:lnTo>
                  <a:lnTo>
                    <a:pt x="9115" y="4467"/>
                  </a:lnTo>
                  <a:lnTo>
                    <a:pt x="10020" y="3803"/>
                  </a:lnTo>
                  <a:lnTo>
                    <a:pt x="10986" y="3260"/>
                  </a:lnTo>
                  <a:lnTo>
                    <a:pt x="11952" y="2717"/>
                  </a:lnTo>
                  <a:lnTo>
                    <a:pt x="12978" y="2234"/>
                  </a:lnTo>
                  <a:lnTo>
                    <a:pt x="14065" y="1751"/>
                  </a:lnTo>
                  <a:lnTo>
                    <a:pt x="15151" y="1328"/>
                  </a:lnTo>
                  <a:lnTo>
                    <a:pt x="16238" y="1026"/>
                  </a:lnTo>
                  <a:lnTo>
                    <a:pt x="17384" y="725"/>
                  </a:lnTo>
                  <a:lnTo>
                    <a:pt x="18592" y="423"/>
                  </a:lnTo>
                  <a:lnTo>
                    <a:pt x="19799" y="242"/>
                  </a:lnTo>
                  <a:lnTo>
                    <a:pt x="21006" y="121"/>
                  </a:lnTo>
                  <a:lnTo>
                    <a:pt x="22274" y="0"/>
                  </a:lnTo>
                  <a:lnTo>
                    <a:pt x="23541" y="0"/>
                  </a:lnTo>
                  <a:lnTo>
                    <a:pt x="23541" y="0"/>
                  </a:lnTo>
                  <a:lnTo>
                    <a:pt x="24809" y="0"/>
                  </a:lnTo>
                  <a:lnTo>
                    <a:pt x="26016" y="121"/>
                  </a:lnTo>
                  <a:lnTo>
                    <a:pt x="27163" y="242"/>
                  </a:lnTo>
                  <a:lnTo>
                    <a:pt x="28310" y="483"/>
                  </a:lnTo>
                  <a:lnTo>
                    <a:pt x="29457" y="725"/>
                  </a:lnTo>
                  <a:lnTo>
                    <a:pt x="30483" y="1026"/>
                  </a:lnTo>
                  <a:lnTo>
                    <a:pt x="31569" y="1389"/>
                  </a:lnTo>
                  <a:lnTo>
                    <a:pt x="32595" y="1811"/>
                  </a:lnTo>
                  <a:lnTo>
                    <a:pt x="33561" y="2234"/>
                  </a:lnTo>
                  <a:lnTo>
                    <a:pt x="34527" y="2717"/>
                  </a:lnTo>
                  <a:lnTo>
                    <a:pt x="35432" y="3260"/>
                  </a:lnTo>
                  <a:lnTo>
                    <a:pt x="36277" y="3863"/>
                  </a:lnTo>
                  <a:lnTo>
                    <a:pt x="37122" y="4467"/>
                  </a:lnTo>
                  <a:lnTo>
                    <a:pt x="37907" y="5131"/>
                  </a:lnTo>
                  <a:lnTo>
                    <a:pt x="38692" y="5855"/>
                  </a:lnTo>
                  <a:lnTo>
                    <a:pt x="39416" y="6580"/>
                  </a:lnTo>
                  <a:lnTo>
                    <a:pt x="40080" y="7364"/>
                  </a:lnTo>
                  <a:lnTo>
                    <a:pt x="40744" y="8149"/>
                  </a:lnTo>
                  <a:lnTo>
                    <a:pt x="41348" y="8934"/>
                  </a:lnTo>
                  <a:lnTo>
                    <a:pt x="41891" y="9779"/>
                  </a:lnTo>
                  <a:lnTo>
                    <a:pt x="42434" y="10684"/>
                  </a:lnTo>
                  <a:lnTo>
                    <a:pt x="42917" y="11590"/>
                  </a:lnTo>
                  <a:lnTo>
                    <a:pt x="43340" y="12495"/>
                  </a:lnTo>
                  <a:lnTo>
                    <a:pt x="43762" y="13461"/>
                  </a:lnTo>
                  <a:lnTo>
                    <a:pt x="44064" y="14366"/>
                  </a:lnTo>
                  <a:lnTo>
                    <a:pt x="44366" y="15332"/>
                  </a:lnTo>
                  <a:lnTo>
                    <a:pt x="44668" y="16358"/>
                  </a:lnTo>
                  <a:lnTo>
                    <a:pt x="44849" y="17324"/>
                  </a:lnTo>
                  <a:lnTo>
                    <a:pt x="45030" y="18350"/>
                  </a:lnTo>
                  <a:lnTo>
                    <a:pt x="45151" y="19376"/>
                  </a:lnTo>
                  <a:lnTo>
                    <a:pt x="45211" y="20402"/>
                  </a:lnTo>
                  <a:lnTo>
                    <a:pt x="45271" y="21429"/>
                  </a:lnTo>
                  <a:lnTo>
                    <a:pt x="45271" y="21429"/>
                  </a:lnTo>
                  <a:lnTo>
                    <a:pt x="45211" y="22455"/>
                  </a:lnTo>
                  <a:lnTo>
                    <a:pt x="45151" y="23420"/>
                  </a:lnTo>
                  <a:lnTo>
                    <a:pt x="45030" y="24447"/>
                  </a:lnTo>
                  <a:lnTo>
                    <a:pt x="44849" y="25473"/>
                  </a:lnTo>
                  <a:lnTo>
                    <a:pt x="44668" y="26439"/>
                  </a:lnTo>
                  <a:lnTo>
                    <a:pt x="44366" y="27465"/>
                  </a:lnTo>
                  <a:lnTo>
                    <a:pt x="44064" y="28430"/>
                  </a:lnTo>
                  <a:lnTo>
                    <a:pt x="43762" y="29396"/>
                  </a:lnTo>
                  <a:lnTo>
                    <a:pt x="43340" y="30362"/>
                  </a:lnTo>
                  <a:lnTo>
                    <a:pt x="42857" y="31267"/>
                  </a:lnTo>
                  <a:lnTo>
                    <a:pt x="42374" y="32233"/>
                  </a:lnTo>
                  <a:lnTo>
                    <a:pt x="41831" y="33139"/>
                  </a:lnTo>
                  <a:lnTo>
                    <a:pt x="41287" y="33984"/>
                  </a:lnTo>
                  <a:lnTo>
                    <a:pt x="40623" y="34829"/>
                  </a:lnTo>
                  <a:lnTo>
                    <a:pt x="39959" y="35674"/>
                  </a:lnTo>
                  <a:lnTo>
                    <a:pt x="39296" y="36459"/>
                  </a:lnTo>
                  <a:lnTo>
                    <a:pt x="38511" y="37243"/>
                  </a:lnTo>
                  <a:lnTo>
                    <a:pt x="37726" y="37968"/>
                  </a:lnTo>
                  <a:lnTo>
                    <a:pt x="36881" y="38692"/>
                  </a:lnTo>
                  <a:lnTo>
                    <a:pt x="35976" y="39356"/>
                  </a:lnTo>
                  <a:lnTo>
                    <a:pt x="35070" y="39959"/>
                  </a:lnTo>
                  <a:lnTo>
                    <a:pt x="34104" y="40503"/>
                  </a:lnTo>
                  <a:lnTo>
                    <a:pt x="33078" y="41046"/>
                  </a:lnTo>
                  <a:lnTo>
                    <a:pt x="32052" y="41529"/>
                  </a:lnTo>
                  <a:lnTo>
                    <a:pt x="30966" y="42012"/>
                  </a:lnTo>
                  <a:lnTo>
                    <a:pt x="29819" y="42374"/>
                  </a:lnTo>
                  <a:lnTo>
                    <a:pt x="28612" y="42676"/>
                  </a:lnTo>
                  <a:lnTo>
                    <a:pt x="27404" y="42978"/>
                  </a:lnTo>
                  <a:lnTo>
                    <a:pt x="26197" y="43219"/>
                  </a:lnTo>
                  <a:lnTo>
                    <a:pt x="24869" y="43340"/>
                  </a:lnTo>
                  <a:lnTo>
                    <a:pt x="23541" y="43460"/>
                  </a:lnTo>
                  <a:lnTo>
                    <a:pt x="22213" y="435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4"/>
            <p:cNvSpPr/>
            <p:nvPr/>
          </p:nvSpPr>
          <p:spPr>
            <a:xfrm>
              <a:off x="247173" y="1738550"/>
              <a:ext cx="1659950" cy="1681075"/>
            </a:xfrm>
            <a:custGeom>
              <a:rect b="b" l="l" r="r" t="t"/>
              <a:pathLst>
                <a:path extrusionOk="0" h="67243" w="66398">
                  <a:moveTo>
                    <a:pt x="36881" y="0"/>
                  </a:moveTo>
                  <a:lnTo>
                    <a:pt x="34708" y="61"/>
                  </a:lnTo>
                  <a:lnTo>
                    <a:pt x="32656" y="181"/>
                  </a:lnTo>
                  <a:lnTo>
                    <a:pt x="30603" y="423"/>
                  </a:lnTo>
                  <a:lnTo>
                    <a:pt x="28611" y="725"/>
                  </a:lnTo>
                  <a:lnTo>
                    <a:pt x="26680" y="1147"/>
                  </a:lnTo>
                  <a:lnTo>
                    <a:pt x="24809" y="1630"/>
                  </a:lnTo>
                  <a:lnTo>
                    <a:pt x="23058" y="2234"/>
                  </a:lnTo>
                  <a:lnTo>
                    <a:pt x="21308" y="2837"/>
                  </a:lnTo>
                  <a:lnTo>
                    <a:pt x="19618" y="3561"/>
                  </a:lnTo>
                  <a:lnTo>
                    <a:pt x="17988" y="4346"/>
                  </a:lnTo>
                  <a:lnTo>
                    <a:pt x="16479" y="5191"/>
                  </a:lnTo>
                  <a:lnTo>
                    <a:pt x="14970" y="6157"/>
                  </a:lnTo>
                  <a:lnTo>
                    <a:pt x="13581" y="7123"/>
                  </a:lnTo>
                  <a:lnTo>
                    <a:pt x="12193" y="8149"/>
                  </a:lnTo>
                  <a:lnTo>
                    <a:pt x="10926" y="9296"/>
                  </a:lnTo>
                  <a:lnTo>
                    <a:pt x="9718" y="10443"/>
                  </a:lnTo>
                  <a:lnTo>
                    <a:pt x="8571" y="11650"/>
                  </a:lnTo>
                  <a:lnTo>
                    <a:pt x="7485" y="12917"/>
                  </a:lnTo>
                  <a:lnTo>
                    <a:pt x="6459" y="14245"/>
                  </a:lnTo>
                  <a:lnTo>
                    <a:pt x="5493" y="15573"/>
                  </a:lnTo>
                  <a:lnTo>
                    <a:pt x="4648" y="16962"/>
                  </a:lnTo>
                  <a:lnTo>
                    <a:pt x="3863" y="18410"/>
                  </a:lnTo>
                  <a:lnTo>
                    <a:pt x="3139" y="19859"/>
                  </a:lnTo>
                  <a:lnTo>
                    <a:pt x="2475" y="21368"/>
                  </a:lnTo>
                  <a:lnTo>
                    <a:pt x="1871" y="22877"/>
                  </a:lnTo>
                  <a:lnTo>
                    <a:pt x="1388" y="24446"/>
                  </a:lnTo>
                  <a:lnTo>
                    <a:pt x="966" y="26016"/>
                  </a:lnTo>
                  <a:lnTo>
                    <a:pt x="604" y="27585"/>
                  </a:lnTo>
                  <a:lnTo>
                    <a:pt x="362" y="29215"/>
                  </a:lnTo>
                  <a:lnTo>
                    <a:pt x="121" y="30845"/>
                  </a:lnTo>
                  <a:lnTo>
                    <a:pt x="0" y="32474"/>
                  </a:lnTo>
                  <a:lnTo>
                    <a:pt x="0" y="34165"/>
                  </a:lnTo>
                  <a:lnTo>
                    <a:pt x="0" y="35553"/>
                  </a:lnTo>
                  <a:lnTo>
                    <a:pt x="121" y="36941"/>
                  </a:lnTo>
                  <a:lnTo>
                    <a:pt x="242" y="38330"/>
                  </a:lnTo>
                  <a:lnTo>
                    <a:pt x="423" y="39718"/>
                  </a:lnTo>
                  <a:lnTo>
                    <a:pt x="725" y="41167"/>
                  </a:lnTo>
                  <a:lnTo>
                    <a:pt x="1026" y="42615"/>
                  </a:lnTo>
                  <a:lnTo>
                    <a:pt x="1449" y="44003"/>
                  </a:lnTo>
                  <a:lnTo>
                    <a:pt x="1871" y="45452"/>
                  </a:lnTo>
                  <a:lnTo>
                    <a:pt x="2415" y="46840"/>
                  </a:lnTo>
                  <a:lnTo>
                    <a:pt x="2958" y="48229"/>
                  </a:lnTo>
                  <a:lnTo>
                    <a:pt x="3622" y="49617"/>
                  </a:lnTo>
                  <a:lnTo>
                    <a:pt x="4346" y="51005"/>
                  </a:lnTo>
                  <a:lnTo>
                    <a:pt x="5131" y="52333"/>
                  </a:lnTo>
                  <a:lnTo>
                    <a:pt x="5976" y="53661"/>
                  </a:lnTo>
                  <a:lnTo>
                    <a:pt x="6942" y="54929"/>
                  </a:lnTo>
                  <a:lnTo>
                    <a:pt x="7907" y="56136"/>
                  </a:lnTo>
                  <a:lnTo>
                    <a:pt x="8994" y="57343"/>
                  </a:lnTo>
                  <a:lnTo>
                    <a:pt x="10141" y="58430"/>
                  </a:lnTo>
                  <a:lnTo>
                    <a:pt x="11408" y="59577"/>
                  </a:lnTo>
                  <a:lnTo>
                    <a:pt x="12676" y="60603"/>
                  </a:lnTo>
                  <a:lnTo>
                    <a:pt x="14064" y="61569"/>
                  </a:lnTo>
                  <a:lnTo>
                    <a:pt x="15513" y="62474"/>
                  </a:lnTo>
                  <a:lnTo>
                    <a:pt x="17082" y="63319"/>
                  </a:lnTo>
                  <a:lnTo>
                    <a:pt x="18712" y="64104"/>
                  </a:lnTo>
                  <a:lnTo>
                    <a:pt x="20402" y="64768"/>
                  </a:lnTo>
                  <a:lnTo>
                    <a:pt x="22213" y="65432"/>
                  </a:lnTo>
                  <a:lnTo>
                    <a:pt x="24084" y="65915"/>
                  </a:lnTo>
                  <a:lnTo>
                    <a:pt x="26076" y="66397"/>
                  </a:lnTo>
                  <a:lnTo>
                    <a:pt x="28068" y="66760"/>
                  </a:lnTo>
                  <a:lnTo>
                    <a:pt x="30241" y="67001"/>
                  </a:lnTo>
                  <a:lnTo>
                    <a:pt x="32475" y="67182"/>
                  </a:lnTo>
                  <a:lnTo>
                    <a:pt x="34768" y="67243"/>
                  </a:lnTo>
                  <a:lnTo>
                    <a:pt x="36639" y="67182"/>
                  </a:lnTo>
                  <a:lnTo>
                    <a:pt x="38511" y="67061"/>
                  </a:lnTo>
                  <a:lnTo>
                    <a:pt x="40382" y="66941"/>
                  </a:lnTo>
                  <a:lnTo>
                    <a:pt x="42193" y="66760"/>
                  </a:lnTo>
                  <a:lnTo>
                    <a:pt x="45935" y="66277"/>
                  </a:lnTo>
                  <a:lnTo>
                    <a:pt x="49859" y="65673"/>
                  </a:lnTo>
                  <a:lnTo>
                    <a:pt x="62897" y="62655"/>
                  </a:lnTo>
                  <a:lnTo>
                    <a:pt x="62897" y="51488"/>
                  </a:lnTo>
                  <a:lnTo>
                    <a:pt x="62957" y="49255"/>
                  </a:lnTo>
                  <a:lnTo>
                    <a:pt x="63078" y="47142"/>
                  </a:lnTo>
                  <a:lnTo>
                    <a:pt x="63198" y="46659"/>
                  </a:lnTo>
                  <a:lnTo>
                    <a:pt x="63379" y="46297"/>
                  </a:lnTo>
                  <a:lnTo>
                    <a:pt x="63621" y="45995"/>
                  </a:lnTo>
                  <a:lnTo>
                    <a:pt x="63983" y="45633"/>
                  </a:lnTo>
                  <a:lnTo>
                    <a:pt x="66398" y="43400"/>
                  </a:lnTo>
                  <a:lnTo>
                    <a:pt x="47022" y="43400"/>
                  </a:lnTo>
                  <a:lnTo>
                    <a:pt x="39718" y="47323"/>
                  </a:lnTo>
                  <a:lnTo>
                    <a:pt x="53480" y="46599"/>
                  </a:lnTo>
                  <a:lnTo>
                    <a:pt x="53480" y="61267"/>
                  </a:lnTo>
                  <a:lnTo>
                    <a:pt x="51368" y="62112"/>
                  </a:lnTo>
                  <a:lnTo>
                    <a:pt x="50160" y="62474"/>
                  </a:lnTo>
                  <a:lnTo>
                    <a:pt x="48893" y="62836"/>
                  </a:lnTo>
                  <a:lnTo>
                    <a:pt x="47444" y="63138"/>
                  </a:lnTo>
                  <a:lnTo>
                    <a:pt x="45814" y="63379"/>
                  </a:lnTo>
                  <a:lnTo>
                    <a:pt x="43943" y="63500"/>
                  </a:lnTo>
                  <a:lnTo>
                    <a:pt x="41891" y="63561"/>
                  </a:lnTo>
                  <a:lnTo>
                    <a:pt x="40080" y="63500"/>
                  </a:lnTo>
                  <a:lnTo>
                    <a:pt x="38269" y="63379"/>
                  </a:lnTo>
                  <a:lnTo>
                    <a:pt x="36519" y="63138"/>
                  </a:lnTo>
                  <a:lnTo>
                    <a:pt x="34768" y="62836"/>
                  </a:lnTo>
                  <a:lnTo>
                    <a:pt x="33138" y="62414"/>
                  </a:lnTo>
                  <a:lnTo>
                    <a:pt x="31509" y="61931"/>
                  </a:lnTo>
                  <a:lnTo>
                    <a:pt x="29939" y="61388"/>
                  </a:lnTo>
                  <a:lnTo>
                    <a:pt x="28430" y="60784"/>
                  </a:lnTo>
                  <a:lnTo>
                    <a:pt x="26982" y="60060"/>
                  </a:lnTo>
                  <a:lnTo>
                    <a:pt x="25593" y="59275"/>
                  </a:lnTo>
                  <a:lnTo>
                    <a:pt x="24205" y="58430"/>
                  </a:lnTo>
                  <a:lnTo>
                    <a:pt x="22937" y="57524"/>
                  </a:lnTo>
                  <a:lnTo>
                    <a:pt x="21670" y="56559"/>
                  </a:lnTo>
                  <a:lnTo>
                    <a:pt x="20463" y="55532"/>
                  </a:lnTo>
                  <a:lnTo>
                    <a:pt x="19376" y="54446"/>
                  </a:lnTo>
                  <a:lnTo>
                    <a:pt x="18290" y="53359"/>
                  </a:lnTo>
                  <a:lnTo>
                    <a:pt x="17263" y="52152"/>
                  </a:lnTo>
                  <a:lnTo>
                    <a:pt x="16298" y="50945"/>
                  </a:lnTo>
                  <a:lnTo>
                    <a:pt x="15392" y="49617"/>
                  </a:lnTo>
                  <a:lnTo>
                    <a:pt x="14547" y="48349"/>
                  </a:lnTo>
                  <a:lnTo>
                    <a:pt x="13763" y="46961"/>
                  </a:lnTo>
                  <a:lnTo>
                    <a:pt x="13038" y="45573"/>
                  </a:lnTo>
                  <a:lnTo>
                    <a:pt x="12435" y="44124"/>
                  </a:lnTo>
                  <a:lnTo>
                    <a:pt x="11831" y="42676"/>
                  </a:lnTo>
                  <a:lnTo>
                    <a:pt x="11288" y="41167"/>
                  </a:lnTo>
                  <a:lnTo>
                    <a:pt x="10865" y="39657"/>
                  </a:lnTo>
                  <a:lnTo>
                    <a:pt x="10443" y="38148"/>
                  </a:lnTo>
                  <a:lnTo>
                    <a:pt x="10141" y="36579"/>
                  </a:lnTo>
                  <a:lnTo>
                    <a:pt x="9899" y="35010"/>
                  </a:lnTo>
                  <a:lnTo>
                    <a:pt x="9718" y="33440"/>
                  </a:lnTo>
                  <a:lnTo>
                    <a:pt x="9598" y="31811"/>
                  </a:lnTo>
                  <a:lnTo>
                    <a:pt x="9598" y="30241"/>
                  </a:lnTo>
                  <a:lnTo>
                    <a:pt x="9598" y="28732"/>
                  </a:lnTo>
                  <a:lnTo>
                    <a:pt x="9718" y="27283"/>
                  </a:lnTo>
                  <a:lnTo>
                    <a:pt x="9839" y="25895"/>
                  </a:lnTo>
                  <a:lnTo>
                    <a:pt x="10080" y="24507"/>
                  </a:lnTo>
                  <a:lnTo>
                    <a:pt x="10322" y="23119"/>
                  </a:lnTo>
                  <a:lnTo>
                    <a:pt x="10684" y="21791"/>
                  </a:lnTo>
                  <a:lnTo>
                    <a:pt x="11046" y="20523"/>
                  </a:lnTo>
                  <a:lnTo>
                    <a:pt x="11469" y="19255"/>
                  </a:lnTo>
                  <a:lnTo>
                    <a:pt x="12012" y="18048"/>
                  </a:lnTo>
                  <a:lnTo>
                    <a:pt x="12555" y="16901"/>
                  </a:lnTo>
                  <a:lnTo>
                    <a:pt x="13159" y="15754"/>
                  </a:lnTo>
                  <a:lnTo>
                    <a:pt x="13763" y="14668"/>
                  </a:lnTo>
                  <a:lnTo>
                    <a:pt x="14487" y="13642"/>
                  </a:lnTo>
                  <a:lnTo>
                    <a:pt x="15211" y="12616"/>
                  </a:lnTo>
                  <a:lnTo>
                    <a:pt x="15996" y="11710"/>
                  </a:lnTo>
                  <a:lnTo>
                    <a:pt x="16841" y="10744"/>
                  </a:lnTo>
                  <a:lnTo>
                    <a:pt x="17686" y="9899"/>
                  </a:lnTo>
                  <a:lnTo>
                    <a:pt x="18591" y="9115"/>
                  </a:lnTo>
                  <a:lnTo>
                    <a:pt x="19557" y="8330"/>
                  </a:lnTo>
                  <a:lnTo>
                    <a:pt x="20523" y="7606"/>
                  </a:lnTo>
                  <a:lnTo>
                    <a:pt x="21549" y="6942"/>
                  </a:lnTo>
                  <a:lnTo>
                    <a:pt x="22636" y="6338"/>
                  </a:lnTo>
                  <a:lnTo>
                    <a:pt x="23722" y="5734"/>
                  </a:lnTo>
                  <a:lnTo>
                    <a:pt x="24809" y="5252"/>
                  </a:lnTo>
                  <a:lnTo>
                    <a:pt x="26016" y="4829"/>
                  </a:lnTo>
                  <a:lnTo>
                    <a:pt x="27163" y="4407"/>
                  </a:lnTo>
                  <a:lnTo>
                    <a:pt x="28370" y="4044"/>
                  </a:lnTo>
                  <a:lnTo>
                    <a:pt x="29638" y="3803"/>
                  </a:lnTo>
                  <a:lnTo>
                    <a:pt x="30905" y="3561"/>
                  </a:lnTo>
                  <a:lnTo>
                    <a:pt x="32233" y="3441"/>
                  </a:lnTo>
                  <a:lnTo>
                    <a:pt x="33501" y="3320"/>
                  </a:lnTo>
                  <a:lnTo>
                    <a:pt x="34889" y="3320"/>
                  </a:lnTo>
                  <a:lnTo>
                    <a:pt x="36821" y="3380"/>
                  </a:lnTo>
                  <a:lnTo>
                    <a:pt x="38692" y="3561"/>
                  </a:lnTo>
                  <a:lnTo>
                    <a:pt x="40382" y="3803"/>
                  </a:lnTo>
                  <a:lnTo>
                    <a:pt x="42012" y="4225"/>
                  </a:lnTo>
                  <a:lnTo>
                    <a:pt x="43521" y="4648"/>
                  </a:lnTo>
                  <a:lnTo>
                    <a:pt x="44969" y="5191"/>
                  </a:lnTo>
                  <a:lnTo>
                    <a:pt x="46297" y="5795"/>
                  </a:lnTo>
                  <a:lnTo>
                    <a:pt x="47504" y="6459"/>
                  </a:lnTo>
                  <a:lnTo>
                    <a:pt x="48651" y="7123"/>
                  </a:lnTo>
                  <a:lnTo>
                    <a:pt x="49677" y="7847"/>
                  </a:lnTo>
                  <a:lnTo>
                    <a:pt x="50643" y="8571"/>
                  </a:lnTo>
                  <a:lnTo>
                    <a:pt x="51549" y="9235"/>
                  </a:lnTo>
                  <a:lnTo>
                    <a:pt x="53118" y="10624"/>
                  </a:lnTo>
                  <a:lnTo>
                    <a:pt x="54386" y="11891"/>
                  </a:lnTo>
                  <a:lnTo>
                    <a:pt x="52152" y="15513"/>
                  </a:lnTo>
                  <a:lnTo>
                    <a:pt x="52152" y="15513"/>
                  </a:lnTo>
                  <a:lnTo>
                    <a:pt x="55351" y="14789"/>
                  </a:lnTo>
                  <a:lnTo>
                    <a:pt x="62897" y="7606"/>
                  </a:lnTo>
                  <a:lnTo>
                    <a:pt x="61146" y="6398"/>
                  </a:lnTo>
                  <a:lnTo>
                    <a:pt x="59999" y="5674"/>
                  </a:lnTo>
                  <a:lnTo>
                    <a:pt x="58671" y="4950"/>
                  </a:lnTo>
                  <a:lnTo>
                    <a:pt x="57162" y="4225"/>
                  </a:lnTo>
                  <a:lnTo>
                    <a:pt x="55351" y="3441"/>
                  </a:lnTo>
                  <a:lnTo>
                    <a:pt x="53239" y="2656"/>
                  </a:lnTo>
                  <a:lnTo>
                    <a:pt x="50824" y="1932"/>
                  </a:lnTo>
                  <a:lnTo>
                    <a:pt x="49195" y="1509"/>
                  </a:lnTo>
                  <a:lnTo>
                    <a:pt x="47565" y="1147"/>
                  </a:lnTo>
                  <a:lnTo>
                    <a:pt x="45814" y="785"/>
                  </a:lnTo>
                  <a:lnTo>
                    <a:pt x="44124" y="543"/>
                  </a:lnTo>
                  <a:lnTo>
                    <a:pt x="42313" y="302"/>
                  </a:lnTo>
                  <a:lnTo>
                    <a:pt x="40563" y="121"/>
                  </a:lnTo>
                  <a:lnTo>
                    <a:pt x="38692" y="61"/>
                  </a:lnTo>
                  <a:lnTo>
                    <a:pt x="36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4"/>
            <p:cNvSpPr/>
            <p:nvPr/>
          </p:nvSpPr>
          <p:spPr>
            <a:xfrm>
              <a:off x="247173" y="1738550"/>
              <a:ext cx="1659950" cy="1681075"/>
            </a:xfrm>
            <a:custGeom>
              <a:rect b="b" l="l" r="r" t="t"/>
              <a:pathLst>
                <a:path extrusionOk="0" fill="none" h="67243" w="66398">
                  <a:moveTo>
                    <a:pt x="62897" y="62655"/>
                  </a:moveTo>
                  <a:lnTo>
                    <a:pt x="49859" y="65673"/>
                  </a:lnTo>
                  <a:lnTo>
                    <a:pt x="49859" y="65673"/>
                  </a:lnTo>
                  <a:lnTo>
                    <a:pt x="45935" y="66277"/>
                  </a:lnTo>
                  <a:lnTo>
                    <a:pt x="42193" y="66760"/>
                  </a:lnTo>
                  <a:lnTo>
                    <a:pt x="40382" y="66941"/>
                  </a:lnTo>
                  <a:lnTo>
                    <a:pt x="38511" y="67061"/>
                  </a:lnTo>
                  <a:lnTo>
                    <a:pt x="36639" y="67182"/>
                  </a:lnTo>
                  <a:lnTo>
                    <a:pt x="34768" y="67243"/>
                  </a:lnTo>
                  <a:lnTo>
                    <a:pt x="34768" y="67243"/>
                  </a:lnTo>
                  <a:lnTo>
                    <a:pt x="32475" y="67182"/>
                  </a:lnTo>
                  <a:lnTo>
                    <a:pt x="30241" y="67001"/>
                  </a:lnTo>
                  <a:lnTo>
                    <a:pt x="28068" y="66760"/>
                  </a:lnTo>
                  <a:lnTo>
                    <a:pt x="26076" y="66397"/>
                  </a:lnTo>
                  <a:lnTo>
                    <a:pt x="24084" y="65915"/>
                  </a:lnTo>
                  <a:lnTo>
                    <a:pt x="22213" y="65432"/>
                  </a:lnTo>
                  <a:lnTo>
                    <a:pt x="20402" y="64768"/>
                  </a:lnTo>
                  <a:lnTo>
                    <a:pt x="18712" y="64104"/>
                  </a:lnTo>
                  <a:lnTo>
                    <a:pt x="17082" y="63319"/>
                  </a:lnTo>
                  <a:lnTo>
                    <a:pt x="15513" y="62474"/>
                  </a:lnTo>
                  <a:lnTo>
                    <a:pt x="14064" y="61569"/>
                  </a:lnTo>
                  <a:lnTo>
                    <a:pt x="12676" y="60603"/>
                  </a:lnTo>
                  <a:lnTo>
                    <a:pt x="11408" y="59577"/>
                  </a:lnTo>
                  <a:lnTo>
                    <a:pt x="10141" y="58430"/>
                  </a:lnTo>
                  <a:lnTo>
                    <a:pt x="8994" y="57343"/>
                  </a:lnTo>
                  <a:lnTo>
                    <a:pt x="7907" y="56136"/>
                  </a:lnTo>
                  <a:lnTo>
                    <a:pt x="6942" y="54929"/>
                  </a:lnTo>
                  <a:lnTo>
                    <a:pt x="5976" y="53661"/>
                  </a:lnTo>
                  <a:lnTo>
                    <a:pt x="5131" y="52333"/>
                  </a:lnTo>
                  <a:lnTo>
                    <a:pt x="4346" y="51005"/>
                  </a:lnTo>
                  <a:lnTo>
                    <a:pt x="3622" y="49617"/>
                  </a:lnTo>
                  <a:lnTo>
                    <a:pt x="2958" y="48229"/>
                  </a:lnTo>
                  <a:lnTo>
                    <a:pt x="2415" y="46840"/>
                  </a:lnTo>
                  <a:lnTo>
                    <a:pt x="1871" y="45452"/>
                  </a:lnTo>
                  <a:lnTo>
                    <a:pt x="1449" y="44003"/>
                  </a:lnTo>
                  <a:lnTo>
                    <a:pt x="1026" y="42615"/>
                  </a:lnTo>
                  <a:lnTo>
                    <a:pt x="725" y="41167"/>
                  </a:lnTo>
                  <a:lnTo>
                    <a:pt x="423" y="39718"/>
                  </a:lnTo>
                  <a:lnTo>
                    <a:pt x="242" y="38330"/>
                  </a:lnTo>
                  <a:lnTo>
                    <a:pt x="121" y="36941"/>
                  </a:lnTo>
                  <a:lnTo>
                    <a:pt x="0" y="35553"/>
                  </a:lnTo>
                  <a:lnTo>
                    <a:pt x="0" y="34165"/>
                  </a:lnTo>
                  <a:lnTo>
                    <a:pt x="0" y="34165"/>
                  </a:lnTo>
                  <a:lnTo>
                    <a:pt x="0" y="32474"/>
                  </a:lnTo>
                  <a:lnTo>
                    <a:pt x="121" y="30845"/>
                  </a:lnTo>
                  <a:lnTo>
                    <a:pt x="362" y="29215"/>
                  </a:lnTo>
                  <a:lnTo>
                    <a:pt x="604" y="27585"/>
                  </a:lnTo>
                  <a:lnTo>
                    <a:pt x="966" y="26016"/>
                  </a:lnTo>
                  <a:lnTo>
                    <a:pt x="1388" y="24446"/>
                  </a:lnTo>
                  <a:lnTo>
                    <a:pt x="1871" y="22877"/>
                  </a:lnTo>
                  <a:lnTo>
                    <a:pt x="2475" y="21368"/>
                  </a:lnTo>
                  <a:lnTo>
                    <a:pt x="3139" y="19859"/>
                  </a:lnTo>
                  <a:lnTo>
                    <a:pt x="3863" y="18410"/>
                  </a:lnTo>
                  <a:lnTo>
                    <a:pt x="4648" y="16962"/>
                  </a:lnTo>
                  <a:lnTo>
                    <a:pt x="5493" y="15573"/>
                  </a:lnTo>
                  <a:lnTo>
                    <a:pt x="6459" y="14245"/>
                  </a:lnTo>
                  <a:lnTo>
                    <a:pt x="7485" y="12917"/>
                  </a:lnTo>
                  <a:lnTo>
                    <a:pt x="8571" y="11650"/>
                  </a:lnTo>
                  <a:lnTo>
                    <a:pt x="9718" y="10443"/>
                  </a:lnTo>
                  <a:lnTo>
                    <a:pt x="10926" y="9296"/>
                  </a:lnTo>
                  <a:lnTo>
                    <a:pt x="12193" y="8149"/>
                  </a:lnTo>
                  <a:lnTo>
                    <a:pt x="13581" y="7123"/>
                  </a:lnTo>
                  <a:lnTo>
                    <a:pt x="14970" y="6157"/>
                  </a:lnTo>
                  <a:lnTo>
                    <a:pt x="16479" y="5191"/>
                  </a:lnTo>
                  <a:lnTo>
                    <a:pt x="17988" y="4346"/>
                  </a:lnTo>
                  <a:lnTo>
                    <a:pt x="19618" y="3561"/>
                  </a:lnTo>
                  <a:lnTo>
                    <a:pt x="21308" y="2837"/>
                  </a:lnTo>
                  <a:lnTo>
                    <a:pt x="23058" y="2234"/>
                  </a:lnTo>
                  <a:lnTo>
                    <a:pt x="24809" y="1630"/>
                  </a:lnTo>
                  <a:lnTo>
                    <a:pt x="26680" y="1147"/>
                  </a:lnTo>
                  <a:lnTo>
                    <a:pt x="28611" y="725"/>
                  </a:lnTo>
                  <a:lnTo>
                    <a:pt x="30603" y="423"/>
                  </a:lnTo>
                  <a:lnTo>
                    <a:pt x="32656" y="181"/>
                  </a:lnTo>
                  <a:lnTo>
                    <a:pt x="34708" y="61"/>
                  </a:lnTo>
                  <a:lnTo>
                    <a:pt x="36881" y="0"/>
                  </a:lnTo>
                  <a:lnTo>
                    <a:pt x="36881" y="0"/>
                  </a:lnTo>
                  <a:lnTo>
                    <a:pt x="38692" y="61"/>
                  </a:lnTo>
                  <a:lnTo>
                    <a:pt x="40563" y="121"/>
                  </a:lnTo>
                  <a:lnTo>
                    <a:pt x="42313" y="302"/>
                  </a:lnTo>
                  <a:lnTo>
                    <a:pt x="44124" y="543"/>
                  </a:lnTo>
                  <a:lnTo>
                    <a:pt x="45814" y="785"/>
                  </a:lnTo>
                  <a:lnTo>
                    <a:pt x="47565" y="1147"/>
                  </a:lnTo>
                  <a:lnTo>
                    <a:pt x="49195" y="1509"/>
                  </a:lnTo>
                  <a:lnTo>
                    <a:pt x="50824" y="1932"/>
                  </a:lnTo>
                  <a:lnTo>
                    <a:pt x="50824" y="1932"/>
                  </a:lnTo>
                  <a:lnTo>
                    <a:pt x="53239" y="2656"/>
                  </a:lnTo>
                  <a:lnTo>
                    <a:pt x="55351" y="3441"/>
                  </a:lnTo>
                  <a:lnTo>
                    <a:pt x="57162" y="4225"/>
                  </a:lnTo>
                  <a:lnTo>
                    <a:pt x="58671" y="4950"/>
                  </a:lnTo>
                  <a:lnTo>
                    <a:pt x="59999" y="5674"/>
                  </a:lnTo>
                  <a:lnTo>
                    <a:pt x="61146" y="6398"/>
                  </a:lnTo>
                  <a:lnTo>
                    <a:pt x="62897" y="7606"/>
                  </a:lnTo>
                  <a:lnTo>
                    <a:pt x="55351" y="14789"/>
                  </a:lnTo>
                  <a:lnTo>
                    <a:pt x="52152" y="15513"/>
                  </a:lnTo>
                  <a:lnTo>
                    <a:pt x="54386" y="11891"/>
                  </a:lnTo>
                  <a:lnTo>
                    <a:pt x="54386" y="11891"/>
                  </a:lnTo>
                  <a:lnTo>
                    <a:pt x="53118" y="10624"/>
                  </a:lnTo>
                  <a:lnTo>
                    <a:pt x="51549" y="9235"/>
                  </a:lnTo>
                  <a:lnTo>
                    <a:pt x="50643" y="8571"/>
                  </a:lnTo>
                  <a:lnTo>
                    <a:pt x="49677" y="7847"/>
                  </a:lnTo>
                  <a:lnTo>
                    <a:pt x="48651" y="7123"/>
                  </a:lnTo>
                  <a:lnTo>
                    <a:pt x="47504" y="6459"/>
                  </a:lnTo>
                  <a:lnTo>
                    <a:pt x="46297" y="5795"/>
                  </a:lnTo>
                  <a:lnTo>
                    <a:pt x="44969" y="5191"/>
                  </a:lnTo>
                  <a:lnTo>
                    <a:pt x="43521" y="4648"/>
                  </a:lnTo>
                  <a:lnTo>
                    <a:pt x="42012" y="4225"/>
                  </a:lnTo>
                  <a:lnTo>
                    <a:pt x="40382" y="3803"/>
                  </a:lnTo>
                  <a:lnTo>
                    <a:pt x="38692" y="3561"/>
                  </a:lnTo>
                  <a:lnTo>
                    <a:pt x="36821" y="3380"/>
                  </a:lnTo>
                  <a:lnTo>
                    <a:pt x="34889" y="3320"/>
                  </a:lnTo>
                  <a:lnTo>
                    <a:pt x="34889" y="3320"/>
                  </a:lnTo>
                  <a:lnTo>
                    <a:pt x="33501" y="3320"/>
                  </a:lnTo>
                  <a:lnTo>
                    <a:pt x="32233" y="3441"/>
                  </a:lnTo>
                  <a:lnTo>
                    <a:pt x="30905" y="3561"/>
                  </a:lnTo>
                  <a:lnTo>
                    <a:pt x="29638" y="3803"/>
                  </a:lnTo>
                  <a:lnTo>
                    <a:pt x="28370" y="4044"/>
                  </a:lnTo>
                  <a:lnTo>
                    <a:pt x="27163" y="4407"/>
                  </a:lnTo>
                  <a:lnTo>
                    <a:pt x="26016" y="4829"/>
                  </a:lnTo>
                  <a:lnTo>
                    <a:pt x="24809" y="5252"/>
                  </a:lnTo>
                  <a:lnTo>
                    <a:pt x="23722" y="5734"/>
                  </a:lnTo>
                  <a:lnTo>
                    <a:pt x="22636" y="6338"/>
                  </a:lnTo>
                  <a:lnTo>
                    <a:pt x="21549" y="6942"/>
                  </a:lnTo>
                  <a:lnTo>
                    <a:pt x="20523" y="7606"/>
                  </a:lnTo>
                  <a:lnTo>
                    <a:pt x="19557" y="8330"/>
                  </a:lnTo>
                  <a:lnTo>
                    <a:pt x="18591" y="9115"/>
                  </a:lnTo>
                  <a:lnTo>
                    <a:pt x="17686" y="9899"/>
                  </a:lnTo>
                  <a:lnTo>
                    <a:pt x="16841" y="10744"/>
                  </a:lnTo>
                  <a:lnTo>
                    <a:pt x="15996" y="11710"/>
                  </a:lnTo>
                  <a:lnTo>
                    <a:pt x="15211" y="12616"/>
                  </a:lnTo>
                  <a:lnTo>
                    <a:pt x="14487" y="13642"/>
                  </a:lnTo>
                  <a:lnTo>
                    <a:pt x="13763" y="14668"/>
                  </a:lnTo>
                  <a:lnTo>
                    <a:pt x="13159" y="15754"/>
                  </a:lnTo>
                  <a:lnTo>
                    <a:pt x="12555" y="16901"/>
                  </a:lnTo>
                  <a:lnTo>
                    <a:pt x="12012" y="18048"/>
                  </a:lnTo>
                  <a:lnTo>
                    <a:pt x="11469" y="19255"/>
                  </a:lnTo>
                  <a:lnTo>
                    <a:pt x="11046" y="20523"/>
                  </a:lnTo>
                  <a:lnTo>
                    <a:pt x="10684" y="21791"/>
                  </a:lnTo>
                  <a:lnTo>
                    <a:pt x="10322" y="23119"/>
                  </a:lnTo>
                  <a:lnTo>
                    <a:pt x="10080" y="24507"/>
                  </a:lnTo>
                  <a:lnTo>
                    <a:pt x="9839" y="25895"/>
                  </a:lnTo>
                  <a:lnTo>
                    <a:pt x="9718" y="27283"/>
                  </a:lnTo>
                  <a:lnTo>
                    <a:pt x="9598" y="28732"/>
                  </a:lnTo>
                  <a:lnTo>
                    <a:pt x="9598" y="30241"/>
                  </a:lnTo>
                  <a:lnTo>
                    <a:pt x="9598" y="30241"/>
                  </a:lnTo>
                  <a:lnTo>
                    <a:pt x="9598" y="31811"/>
                  </a:lnTo>
                  <a:lnTo>
                    <a:pt x="9718" y="33440"/>
                  </a:lnTo>
                  <a:lnTo>
                    <a:pt x="9899" y="35010"/>
                  </a:lnTo>
                  <a:lnTo>
                    <a:pt x="10141" y="36579"/>
                  </a:lnTo>
                  <a:lnTo>
                    <a:pt x="10443" y="38148"/>
                  </a:lnTo>
                  <a:lnTo>
                    <a:pt x="10865" y="39657"/>
                  </a:lnTo>
                  <a:lnTo>
                    <a:pt x="11288" y="41167"/>
                  </a:lnTo>
                  <a:lnTo>
                    <a:pt x="11831" y="42676"/>
                  </a:lnTo>
                  <a:lnTo>
                    <a:pt x="12435" y="44124"/>
                  </a:lnTo>
                  <a:lnTo>
                    <a:pt x="13038" y="45573"/>
                  </a:lnTo>
                  <a:lnTo>
                    <a:pt x="13763" y="46961"/>
                  </a:lnTo>
                  <a:lnTo>
                    <a:pt x="14547" y="48349"/>
                  </a:lnTo>
                  <a:lnTo>
                    <a:pt x="15392" y="49617"/>
                  </a:lnTo>
                  <a:lnTo>
                    <a:pt x="16298" y="50945"/>
                  </a:lnTo>
                  <a:lnTo>
                    <a:pt x="17263" y="52152"/>
                  </a:lnTo>
                  <a:lnTo>
                    <a:pt x="18290" y="53359"/>
                  </a:lnTo>
                  <a:lnTo>
                    <a:pt x="19376" y="54446"/>
                  </a:lnTo>
                  <a:lnTo>
                    <a:pt x="20463" y="55532"/>
                  </a:lnTo>
                  <a:lnTo>
                    <a:pt x="21670" y="56559"/>
                  </a:lnTo>
                  <a:lnTo>
                    <a:pt x="22937" y="57524"/>
                  </a:lnTo>
                  <a:lnTo>
                    <a:pt x="24205" y="58430"/>
                  </a:lnTo>
                  <a:lnTo>
                    <a:pt x="25593" y="59275"/>
                  </a:lnTo>
                  <a:lnTo>
                    <a:pt x="26982" y="60060"/>
                  </a:lnTo>
                  <a:lnTo>
                    <a:pt x="28430" y="60784"/>
                  </a:lnTo>
                  <a:lnTo>
                    <a:pt x="29939" y="61388"/>
                  </a:lnTo>
                  <a:lnTo>
                    <a:pt x="31509" y="61931"/>
                  </a:lnTo>
                  <a:lnTo>
                    <a:pt x="33138" y="62414"/>
                  </a:lnTo>
                  <a:lnTo>
                    <a:pt x="34768" y="62836"/>
                  </a:lnTo>
                  <a:lnTo>
                    <a:pt x="36519" y="63138"/>
                  </a:lnTo>
                  <a:lnTo>
                    <a:pt x="38269" y="63379"/>
                  </a:lnTo>
                  <a:lnTo>
                    <a:pt x="40080" y="63500"/>
                  </a:lnTo>
                  <a:lnTo>
                    <a:pt x="41891" y="63561"/>
                  </a:lnTo>
                  <a:lnTo>
                    <a:pt x="41891" y="63561"/>
                  </a:lnTo>
                  <a:lnTo>
                    <a:pt x="43943" y="63500"/>
                  </a:lnTo>
                  <a:lnTo>
                    <a:pt x="45814" y="63379"/>
                  </a:lnTo>
                  <a:lnTo>
                    <a:pt x="47444" y="63138"/>
                  </a:lnTo>
                  <a:lnTo>
                    <a:pt x="48893" y="62836"/>
                  </a:lnTo>
                  <a:lnTo>
                    <a:pt x="50160" y="62474"/>
                  </a:lnTo>
                  <a:lnTo>
                    <a:pt x="51368" y="62112"/>
                  </a:lnTo>
                  <a:lnTo>
                    <a:pt x="53480" y="61267"/>
                  </a:lnTo>
                  <a:lnTo>
                    <a:pt x="53480" y="46599"/>
                  </a:lnTo>
                  <a:lnTo>
                    <a:pt x="39718" y="47323"/>
                  </a:lnTo>
                  <a:lnTo>
                    <a:pt x="47022" y="43400"/>
                  </a:lnTo>
                  <a:lnTo>
                    <a:pt x="66398" y="43400"/>
                  </a:lnTo>
                  <a:lnTo>
                    <a:pt x="63983" y="45633"/>
                  </a:lnTo>
                  <a:lnTo>
                    <a:pt x="63983" y="45633"/>
                  </a:lnTo>
                  <a:lnTo>
                    <a:pt x="63621" y="45995"/>
                  </a:lnTo>
                  <a:lnTo>
                    <a:pt x="63379" y="46297"/>
                  </a:lnTo>
                  <a:lnTo>
                    <a:pt x="63198" y="46659"/>
                  </a:lnTo>
                  <a:lnTo>
                    <a:pt x="63078" y="47142"/>
                  </a:lnTo>
                  <a:lnTo>
                    <a:pt x="63078" y="47142"/>
                  </a:lnTo>
                  <a:lnTo>
                    <a:pt x="62957" y="49255"/>
                  </a:lnTo>
                  <a:lnTo>
                    <a:pt x="62897" y="51488"/>
                  </a:lnTo>
                  <a:lnTo>
                    <a:pt x="62897" y="626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4"/>
            <p:cNvSpPr/>
            <p:nvPr/>
          </p:nvSpPr>
          <p:spPr>
            <a:xfrm>
              <a:off x="5530275" y="1685724"/>
              <a:ext cx="602125" cy="1614700"/>
            </a:xfrm>
            <a:custGeom>
              <a:rect b="b" l="l" r="r" t="t"/>
              <a:pathLst>
                <a:path extrusionOk="0" h="64588" w="24085">
                  <a:moveTo>
                    <a:pt x="6882" y="1"/>
                  </a:moveTo>
                  <a:lnTo>
                    <a:pt x="1" y="3320"/>
                  </a:lnTo>
                  <a:lnTo>
                    <a:pt x="7003" y="3320"/>
                  </a:lnTo>
                  <a:lnTo>
                    <a:pt x="7003" y="56740"/>
                  </a:lnTo>
                  <a:lnTo>
                    <a:pt x="7003" y="59758"/>
                  </a:lnTo>
                  <a:lnTo>
                    <a:pt x="7003" y="60362"/>
                  </a:lnTo>
                  <a:lnTo>
                    <a:pt x="6942" y="60905"/>
                  </a:lnTo>
                  <a:lnTo>
                    <a:pt x="6761" y="61388"/>
                  </a:lnTo>
                  <a:lnTo>
                    <a:pt x="6580" y="61810"/>
                  </a:lnTo>
                  <a:lnTo>
                    <a:pt x="6218" y="62354"/>
                  </a:lnTo>
                  <a:lnTo>
                    <a:pt x="5795" y="62957"/>
                  </a:lnTo>
                  <a:lnTo>
                    <a:pt x="4528" y="64587"/>
                  </a:lnTo>
                  <a:lnTo>
                    <a:pt x="20705" y="64587"/>
                  </a:lnTo>
                  <a:lnTo>
                    <a:pt x="24085" y="62595"/>
                  </a:lnTo>
                  <a:lnTo>
                    <a:pt x="21731" y="62354"/>
                  </a:lnTo>
                  <a:lnTo>
                    <a:pt x="19437" y="62112"/>
                  </a:lnTo>
                  <a:lnTo>
                    <a:pt x="18411" y="61991"/>
                  </a:lnTo>
                  <a:lnTo>
                    <a:pt x="17566" y="61810"/>
                  </a:lnTo>
                  <a:lnTo>
                    <a:pt x="17264" y="61690"/>
                  </a:lnTo>
                  <a:lnTo>
                    <a:pt x="16962" y="61569"/>
                  </a:lnTo>
                  <a:lnTo>
                    <a:pt x="16660" y="61388"/>
                  </a:lnTo>
                  <a:lnTo>
                    <a:pt x="16479" y="61146"/>
                  </a:lnTo>
                  <a:lnTo>
                    <a:pt x="16298" y="60905"/>
                  </a:lnTo>
                  <a:lnTo>
                    <a:pt x="16117" y="60603"/>
                  </a:lnTo>
                  <a:lnTo>
                    <a:pt x="15997" y="60301"/>
                  </a:lnTo>
                  <a:lnTo>
                    <a:pt x="15936" y="59879"/>
                  </a:lnTo>
                  <a:lnTo>
                    <a:pt x="15815" y="58973"/>
                  </a:lnTo>
                  <a:lnTo>
                    <a:pt x="15755" y="57766"/>
                  </a:lnTo>
                  <a:lnTo>
                    <a:pt x="15755" y="56740"/>
                  </a:lnTo>
                  <a:lnTo>
                    <a:pt x="15755" y="5976"/>
                  </a:lnTo>
                  <a:lnTo>
                    <a:pt x="15815" y="5433"/>
                  </a:lnTo>
                  <a:lnTo>
                    <a:pt x="15997" y="4347"/>
                  </a:lnTo>
                  <a:lnTo>
                    <a:pt x="16238" y="3441"/>
                  </a:lnTo>
                  <a:lnTo>
                    <a:pt x="16540" y="2717"/>
                  </a:lnTo>
                  <a:lnTo>
                    <a:pt x="16962" y="2113"/>
                  </a:lnTo>
                  <a:lnTo>
                    <a:pt x="17506" y="1630"/>
                  </a:lnTo>
                  <a:lnTo>
                    <a:pt x="18170" y="1087"/>
                  </a:lnTo>
                  <a:lnTo>
                    <a:pt x="18954" y="604"/>
                  </a:lnTo>
                  <a:lnTo>
                    <a:pt x="199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5530275" y="1685724"/>
              <a:ext cx="602125" cy="1614700"/>
            </a:xfrm>
            <a:custGeom>
              <a:rect b="b" l="l" r="r" t="t"/>
              <a:pathLst>
                <a:path extrusionOk="0" fill="none" h="64588" w="24085">
                  <a:moveTo>
                    <a:pt x="19437" y="62112"/>
                  </a:moveTo>
                  <a:lnTo>
                    <a:pt x="19437" y="62112"/>
                  </a:lnTo>
                  <a:lnTo>
                    <a:pt x="18411" y="61991"/>
                  </a:lnTo>
                  <a:lnTo>
                    <a:pt x="17566" y="61810"/>
                  </a:lnTo>
                  <a:lnTo>
                    <a:pt x="17264" y="61690"/>
                  </a:lnTo>
                  <a:lnTo>
                    <a:pt x="16962" y="61569"/>
                  </a:lnTo>
                  <a:lnTo>
                    <a:pt x="16660" y="61388"/>
                  </a:lnTo>
                  <a:lnTo>
                    <a:pt x="16479" y="61146"/>
                  </a:lnTo>
                  <a:lnTo>
                    <a:pt x="16298" y="60905"/>
                  </a:lnTo>
                  <a:lnTo>
                    <a:pt x="16117" y="60603"/>
                  </a:lnTo>
                  <a:lnTo>
                    <a:pt x="15997" y="60301"/>
                  </a:lnTo>
                  <a:lnTo>
                    <a:pt x="15936" y="59879"/>
                  </a:lnTo>
                  <a:lnTo>
                    <a:pt x="15815" y="58973"/>
                  </a:lnTo>
                  <a:lnTo>
                    <a:pt x="15755" y="57766"/>
                  </a:lnTo>
                  <a:lnTo>
                    <a:pt x="15755" y="56740"/>
                  </a:lnTo>
                  <a:lnTo>
                    <a:pt x="15755" y="5976"/>
                  </a:lnTo>
                  <a:lnTo>
                    <a:pt x="15755" y="5976"/>
                  </a:lnTo>
                  <a:lnTo>
                    <a:pt x="15815" y="5433"/>
                  </a:lnTo>
                  <a:lnTo>
                    <a:pt x="15815" y="5433"/>
                  </a:lnTo>
                  <a:lnTo>
                    <a:pt x="15997" y="4347"/>
                  </a:lnTo>
                  <a:lnTo>
                    <a:pt x="16238" y="3441"/>
                  </a:lnTo>
                  <a:lnTo>
                    <a:pt x="16540" y="2717"/>
                  </a:lnTo>
                  <a:lnTo>
                    <a:pt x="16962" y="2113"/>
                  </a:lnTo>
                  <a:lnTo>
                    <a:pt x="17506" y="1630"/>
                  </a:lnTo>
                  <a:lnTo>
                    <a:pt x="18170" y="1087"/>
                  </a:lnTo>
                  <a:lnTo>
                    <a:pt x="18954" y="604"/>
                  </a:lnTo>
                  <a:lnTo>
                    <a:pt x="19920" y="1"/>
                  </a:lnTo>
                  <a:lnTo>
                    <a:pt x="6882" y="1"/>
                  </a:lnTo>
                  <a:lnTo>
                    <a:pt x="1" y="3320"/>
                  </a:lnTo>
                  <a:lnTo>
                    <a:pt x="7003" y="3320"/>
                  </a:lnTo>
                  <a:lnTo>
                    <a:pt x="7003" y="3320"/>
                  </a:lnTo>
                  <a:lnTo>
                    <a:pt x="7003" y="3320"/>
                  </a:lnTo>
                  <a:lnTo>
                    <a:pt x="7003" y="56740"/>
                  </a:lnTo>
                  <a:lnTo>
                    <a:pt x="7003" y="59758"/>
                  </a:lnTo>
                  <a:lnTo>
                    <a:pt x="7003" y="59758"/>
                  </a:lnTo>
                  <a:lnTo>
                    <a:pt x="7003" y="60362"/>
                  </a:lnTo>
                  <a:lnTo>
                    <a:pt x="6942" y="60905"/>
                  </a:lnTo>
                  <a:lnTo>
                    <a:pt x="6761" y="61388"/>
                  </a:lnTo>
                  <a:lnTo>
                    <a:pt x="6580" y="61810"/>
                  </a:lnTo>
                  <a:lnTo>
                    <a:pt x="6218" y="62354"/>
                  </a:lnTo>
                  <a:lnTo>
                    <a:pt x="5795" y="62957"/>
                  </a:lnTo>
                  <a:lnTo>
                    <a:pt x="4528" y="64587"/>
                  </a:lnTo>
                  <a:lnTo>
                    <a:pt x="20705" y="64587"/>
                  </a:lnTo>
                  <a:lnTo>
                    <a:pt x="24085" y="62595"/>
                  </a:lnTo>
                  <a:lnTo>
                    <a:pt x="24085" y="62595"/>
                  </a:lnTo>
                  <a:lnTo>
                    <a:pt x="21731" y="62354"/>
                  </a:lnTo>
                  <a:lnTo>
                    <a:pt x="19437" y="621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4"/>
            <p:cNvSpPr/>
            <p:nvPr/>
          </p:nvSpPr>
          <p:spPr>
            <a:xfrm>
              <a:off x="6148976" y="2253125"/>
              <a:ext cx="947700" cy="1091050"/>
            </a:xfrm>
            <a:custGeom>
              <a:rect b="b" l="l" r="r" t="t"/>
              <a:pathLst>
                <a:path extrusionOk="0" h="43642" w="37908">
                  <a:moveTo>
                    <a:pt x="18230" y="3018"/>
                  </a:moveTo>
                  <a:lnTo>
                    <a:pt x="19135" y="3079"/>
                  </a:lnTo>
                  <a:lnTo>
                    <a:pt x="19980" y="3199"/>
                  </a:lnTo>
                  <a:lnTo>
                    <a:pt x="20886" y="3441"/>
                  </a:lnTo>
                  <a:lnTo>
                    <a:pt x="21671" y="3682"/>
                  </a:lnTo>
                  <a:lnTo>
                    <a:pt x="22455" y="4105"/>
                  </a:lnTo>
                  <a:lnTo>
                    <a:pt x="23180" y="4527"/>
                  </a:lnTo>
                  <a:lnTo>
                    <a:pt x="23904" y="5010"/>
                  </a:lnTo>
                  <a:lnTo>
                    <a:pt x="24568" y="5554"/>
                  </a:lnTo>
                  <a:lnTo>
                    <a:pt x="25111" y="6097"/>
                  </a:lnTo>
                  <a:lnTo>
                    <a:pt x="25654" y="6761"/>
                  </a:lnTo>
                  <a:lnTo>
                    <a:pt x="26077" y="7364"/>
                  </a:lnTo>
                  <a:lnTo>
                    <a:pt x="26499" y="8028"/>
                  </a:lnTo>
                  <a:lnTo>
                    <a:pt x="26801" y="8753"/>
                  </a:lnTo>
                  <a:lnTo>
                    <a:pt x="26982" y="9417"/>
                  </a:lnTo>
                  <a:lnTo>
                    <a:pt x="27163" y="10141"/>
                  </a:lnTo>
                  <a:lnTo>
                    <a:pt x="27224" y="10805"/>
                  </a:lnTo>
                  <a:lnTo>
                    <a:pt x="27163" y="11228"/>
                  </a:lnTo>
                  <a:lnTo>
                    <a:pt x="27043" y="11650"/>
                  </a:lnTo>
                  <a:lnTo>
                    <a:pt x="26801" y="11952"/>
                  </a:lnTo>
                  <a:lnTo>
                    <a:pt x="26499" y="12254"/>
                  </a:lnTo>
                  <a:lnTo>
                    <a:pt x="26137" y="12555"/>
                  </a:lnTo>
                  <a:lnTo>
                    <a:pt x="25715" y="12797"/>
                  </a:lnTo>
                  <a:lnTo>
                    <a:pt x="24568" y="13280"/>
                  </a:lnTo>
                  <a:lnTo>
                    <a:pt x="8089" y="20402"/>
                  </a:lnTo>
                  <a:lnTo>
                    <a:pt x="7908" y="17988"/>
                  </a:lnTo>
                  <a:lnTo>
                    <a:pt x="7787" y="16781"/>
                  </a:lnTo>
                  <a:lnTo>
                    <a:pt x="7787" y="15634"/>
                  </a:lnTo>
                  <a:lnTo>
                    <a:pt x="7787" y="14728"/>
                  </a:lnTo>
                  <a:lnTo>
                    <a:pt x="7848" y="13883"/>
                  </a:lnTo>
                  <a:lnTo>
                    <a:pt x="7969" y="13038"/>
                  </a:lnTo>
                  <a:lnTo>
                    <a:pt x="8089" y="12254"/>
                  </a:lnTo>
                  <a:lnTo>
                    <a:pt x="8270" y="11529"/>
                  </a:lnTo>
                  <a:lnTo>
                    <a:pt x="8451" y="10805"/>
                  </a:lnTo>
                  <a:lnTo>
                    <a:pt x="8633" y="10141"/>
                  </a:lnTo>
                  <a:lnTo>
                    <a:pt x="8934" y="9537"/>
                  </a:lnTo>
                  <a:lnTo>
                    <a:pt x="9176" y="8934"/>
                  </a:lnTo>
                  <a:lnTo>
                    <a:pt x="9478" y="8330"/>
                  </a:lnTo>
                  <a:lnTo>
                    <a:pt x="10142" y="7304"/>
                  </a:lnTo>
                  <a:lnTo>
                    <a:pt x="10866" y="6399"/>
                  </a:lnTo>
                  <a:lnTo>
                    <a:pt x="11651" y="5614"/>
                  </a:lnTo>
                  <a:lnTo>
                    <a:pt x="12435" y="4950"/>
                  </a:lnTo>
                  <a:lnTo>
                    <a:pt x="13341" y="4407"/>
                  </a:lnTo>
                  <a:lnTo>
                    <a:pt x="14186" y="3984"/>
                  </a:lnTo>
                  <a:lnTo>
                    <a:pt x="15031" y="3622"/>
                  </a:lnTo>
                  <a:lnTo>
                    <a:pt x="15876" y="3320"/>
                  </a:lnTo>
                  <a:lnTo>
                    <a:pt x="16721" y="3139"/>
                  </a:lnTo>
                  <a:lnTo>
                    <a:pt x="17506" y="3018"/>
                  </a:lnTo>
                  <a:close/>
                  <a:moveTo>
                    <a:pt x="20765" y="0"/>
                  </a:moveTo>
                  <a:lnTo>
                    <a:pt x="19860" y="61"/>
                  </a:lnTo>
                  <a:lnTo>
                    <a:pt x="18954" y="121"/>
                  </a:lnTo>
                  <a:lnTo>
                    <a:pt x="18109" y="181"/>
                  </a:lnTo>
                  <a:lnTo>
                    <a:pt x="17204" y="363"/>
                  </a:lnTo>
                  <a:lnTo>
                    <a:pt x="16298" y="544"/>
                  </a:lnTo>
                  <a:lnTo>
                    <a:pt x="15393" y="725"/>
                  </a:lnTo>
                  <a:lnTo>
                    <a:pt x="14488" y="1026"/>
                  </a:lnTo>
                  <a:lnTo>
                    <a:pt x="13582" y="1328"/>
                  </a:lnTo>
                  <a:lnTo>
                    <a:pt x="12677" y="1630"/>
                  </a:lnTo>
                  <a:lnTo>
                    <a:pt x="11771" y="2053"/>
                  </a:lnTo>
                  <a:lnTo>
                    <a:pt x="10926" y="2475"/>
                  </a:lnTo>
                  <a:lnTo>
                    <a:pt x="10081" y="2958"/>
                  </a:lnTo>
                  <a:lnTo>
                    <a:pt x="9236" y="3441"/>
                  </a:lnTo>
                  <a:lnTo>
                    <a:pt x="8451" y="3984"/>
                  </a:lnTo>
                  <a:lnTo>
                    <a:pt x="7667" y="4588"/>
                  </a:lnTo>
                  <a:lnTo>
                    <a:pt x="6882" y="5191"/>
                  </a:lnTo>
                  <a:lnTo>
                    <a:pt x="6158" y="5916"/>
                  </a:lnTo>
                  <a:lnTo>
                    <a:pt x="5433" y="6580"/>
                  </a:lnTo>
                  <a:lnTo>
                    <a:pt x="4769" y="7364"/>
                  </a:lnTo>
                  <a:lnTo>
                    <a:pt x="4105" y="8149"/>
                  </a:lnTo>
                  <a:lnTo>
                    <a:pt x="3502" y="8994"/>
                  </a:lnTo>
                  <a:lnTo>
                    <a:pt x="2898" y="9900"/>
                  </a:lnTo>
                  <a:lnTo>
                    <a:pt x="2415" y="10805"/>
                  </a:lnTo>
                  <a:lnTo>
                    <a:pt x="1932" y="11771"/>
                  </a:lnTo>
                  <a:lnTo>
                    <a:pt x="1510" y="12737"/>
                  </a:lnTo>
                  <a:lnTo>
                    <a:pt x="1087" y="13823"/>
                  </a:lnTo>
                  <a:lnTo>
                    <a:pt x="786" y="14910"/>
                  </a:lnTo>
                  <a:lnTo>
                    <a:pt x="484" y="15996"/>
                  </a:lnTo>
                  <a:lnTo>
                    <a:pt x="303" y="17203"/>
                  </a:lnTo>
                  <a:lnTo>
                    <a:pt x="122" y="18411"/>
                  </a:lnTo>
                  <a:lnTo>
                    <a:pt x="1" y="19678"/>
                  </a:lnTo>
                  <a:lnTo>
                    <a:pt x="1" y="20946"/>
                  </a:lnTo>
                  <a:lnTo>
                    <a:pt x="1" y="22274"/>
                  </a:lnTo>
                  <a:lnTo>
                    <a:pt x="122" y="23541"/>
                  </a:lnTo>
                  <a:lnTo>
                    <a:pt x="303" y="24869"/>
                  </a:lnTo>
                  <a:lnTo>
                    <a:pt x="544" y="26197"/>
                  </a:lnTo>
                  <a:lnTo>
                    <a:pt x="846" y="27525"/>
                  </a:lnTo>
                  <a:lnTo>
                    <a:pt x="1208" y="28793"/>
                  </a:lnTo>
                  <a:lnTo>
                    <a:pt x="1691" y="30121"/>
                  </a:lnTo>
                  <a:lnTo>
                    <a:pt x="2174" y="31388"/>
                  </a:lnTo>
                  <a:lnTo>
                    <a:pt x="2778" y="32656"/>
                  </a:lnTo>
                  <a:lnTo>
                    <a:pt x="3502" y="33863"/>
                  </a:lnTo>
                  <a:lnTo>
                    <a:pt x="4226" y="35010"/>
                  </a:lnTo>
                  <a:lnTo>
                    <a:pt x="5071" y="36157"/>
                  </a:lnTo>
                  <a:lnTo>
                    <a:pt x="5977" y="37243"/>
                  </a:lnTo>
                  <a:lnTo>
                    <a:pt x="7003" y="38269"/>
                  </a:lnTo>
                  <a:lnTo>
                    <a:pt x="8089" y="39235"/>
                  </a:lnTo>
                  <a:lnTo>
                    <a:pt x="9236" y="40080"/>
                  </a:lnTo>
                  <a:lnTo>
                    <a:pt x="10081" y="40684"/>
                  </a:lnTo>
                  <a:lnTo>
                    <a:pt x="10987" y="41227"/>
                  </a:lnTo>
                  <a:lnTo>
                    <a:pt x="11832" y="41650"/>
                  </a:lnTo>
                  <a:lnTo>
                    <a:pt x="12677" y="42072"/>
                  </a:lnTo>
                  <a:lnTo>
                    <a:pt x="13522" y="42374"/>
                  </a:lnTo>
                  <a:lnTo>
                    <a:pt x="14307" y="42676"/>
                  </a:lnTo>
                  <a:lnTo>
                    <a:pt x="15152" y="42917"/>
                  </a:lnTo>
                  <a:lnTo>
                    <a:pt x="15936" y="43098"/>
                  </a:lnTo>
                  <a:lnTo>
                    <a:pt x="17445" y="43400"/>
                  </a:lnTo>
                  <a:lnTo>
                    <a:pt x="18834" y="43581"/>
                  </a:lnTo>
                  <a:lnTo>
                    <a:pt x="20162" y="43641"/>
                  </a:lnTo>
                  <a:lnTo>
                    <a:pt x="22335" y="43641"/>
                  </a:lnTo>
                  <a:lnTo>
                    <a:pt x="23421" y="43581"/>
                  </a:lnTo>
                  <a:lnTo>
                    <a:pt x="24508" y="43460"/>
                  </a:lnTo>
                  <a:lnTo>
                    <a:pt x="25594" y="43279"/>
                  </a:lnTo>
                  <a:lnTo>
                    <a:pt x="26741" y="43038"/>
                  </a:lnTo>
                  <a:lnTo>
                    <a:pt x="27827" y="42736"/>
                  </a:lnTo>
                  <a:lnTo>
                    <a:pt x="28974" y="42374"/>
                  </a:lnTo>
                  <a:lnTo>
                    <a:pt x="30121" y="41891"/>
                  </a:lnTo>
                  <a:lnTo>
                    <a:pt x="30845" y="41529"/>
                  </a:lnTo>
                  <a:lnTo>
                    <a:pt x="31570" y="41106"/>
                  </a:lnTo>
                  <a:lnTo>
                    <a:pt x="33079" y="40261"/>
                  </a:lnTo>
                  <a:lnTo>
                    <a:pt x="37908" y="35734"/>
                  </a:lnTo>
                  <a:lnTo>
                    <a:pt x="35493" y="36881"/>
                  </a:lnTo>
                  <a:lnTo>
                    <a:pt x="34286" y="37424"/>
                  </a:lnTo>
                  <a:lnTo>
                    <a:pt x="32958" y="37907"/>
                  </a:lnTo>
                  <a:lnTo>
                    <a:pt x="31570" y="38330"/>
                  </a:lnTo>
                  <a:lnTo>
                    <a:pt x="30061" y="38632"/>
                  </a:lnTo>
                  <a:lnTo>
                    <a:pt x="28491" y="38813"/>
                  </a:lnTo>
                  <a:lnTo>
                    <a:pt x="27707" y="38873"/>
                  </a:lnTo>
                  <a:lnTo>
                    <a:pt x="26801" y="38933"/>
                  </a:lnTo>
                  <a:lnTo>
                    <a:pt x="26017" y="38873"/>
                  </a:lnTo>
                  <a:lnTo>
                    <a:pt x="25232" y="38813"/>
                  </a:lnTo>
                  <a:lnTo>
                    <a:pt x="24447" y="38752"/>
                  </a:lnTo>
                  <a:lnTo>
                    <a:pt x="23662" y="38632"/>
                  </a:lnTo>
                  <a:lnTo>
                    <a:pt x="22878" y="38450"/>
                  </a:lnTo>
                  <a:lnTo>
                    <a:pt x="22093" y="38209"/>
                  </a:lnTo>
                  <a:lnTo>
                    <a:pt x="21369" y="37968"/>
                  </a:lnTo>
                  <a:lnTo>
                    <a:pt x="20584" y="37666"/>
                  </a:lnTo>
                  <a:lnTo>
                    <a:pt x="19860" y="37364"/>
                  </a:lnTo>
                  <a:lnTo>
                    <a:pt x="19135" y="37002"/>
                  </a:lnTo>
                  <a:lnTo>
                    <a:pt x="18411" y="36640"/>
                  </a:lnTo>
                  <a:lnTo>
                    <a:pt x="17747" y="36157"/>
                  </a:lnTo>
                  <a:lnTo>
                    <a:pt x="17023" y="35734"/>
                  </a:lnTo>
                  <a:lnTo>
                    <a:pt x="16359" y="35251"/>
                  </a:lnTo>
                  <a:lnTo>
                    <a:pt x="15755" y="34708"/>
                  </a:lnTo>
                  <a:lnTo>
                    <a:pt x="15091" y="34104"/>
                  </a:lnTo>
                  <a:lnTo>
                    <a:pt x="14488" y="33501"/>
                  </a:lnTo>
                  <a:lnTo>
                    <a:pt x="13884" y="32897"/>
                  </a:lnTo>
                  <a:lnTo>
                    <a:pt x="13341" y="32233"/>
                  </a:lnTo>
                  <a:lnTo>
                    <a:pt x="12797" y="31509"/>
                  </a:lnTo>
                  <a:lnTo>
                    <a:pt x="12254" y="30785"/>
                  </a:lnTo>
                  <a:lnTo>
                    <a:pt x="11771" y="30000"/>
                  </a:lnTo>
                  <a:lnTo>
                    <a:pt x="11288" y="29215"/>
                  </a:lnTo>
                  <a:lnTo>
                    <a:pt x="10806" y="28370"/>
                  </a:lnTo>
                  <a:lnTo>
                    <a:pt x="10383" y="27525"/>
                  </a:lnTo>
                  <a:lnTo>
                    <a:pt x="9960" y="26620"/>
                  </a:lnTo>
                  <a:lnTo>
                    <a:pt x="9598" y="25714"/>
                  </a:lnTo>
                  <a:lnTo>
                    <a:pt x="9236" y="24748"/>
                  </a:lnTo>
                  <a:lnTo>
                    <a:pt x="8934" y="23783"/>
                  </a:lnTo>
                  <a:lnTo>
                    <a:pt x="8633" y="22817"/>
                  </a:lnTo>
                  <a:lnTo>
                    <a:pt x="8391" y="21730"/>
                  </a:lnTo>
                  <a:lnTo>
                    <a:pt x="8150" y="20704"/>
                  </a:lnTo>
                  <a:lnTo>
                    <a:pt x="15152" y="20161"/>
                  </a:lnTo>
                  <a:lnTo>
                    <a:pt x="36459" y="11529"/>
                  </a:lnTo>
                  <a:lnTo>
                    <a:pt x="36157" y="10684"/>
                  </a:lnTo>
                  <a:lnTo>
                    <a:pt x="35795" y="9658"/>
                  </a:lnTo>
                  <a:lnTo>
                    <a:pt x="35373" y="8572"/>
                  </a:lnTo>
                  <a:lnTo>
                    <a:pt x="34709" y="7364"/>
                  </a:lnTo>
                  <a:lnTo>
                    <a:pt x="34346" y="6761"/>
                  </a:lnTo>
                  <a:lnTo>
                    <a:pt x="33924" y="6157"/>
                  </a:lnTo>
                  <a:lnTo>
                    <a:pt x="33441" y="5554"/>
                  </a:lnTo>
                  <a:lnTo>
                    <a:pt x="32898" y="4950"/>
                  </a:lnTo>
                  <a:lnTo>
                    <a:pt x="32294" y="4286"/>
                  </a:lnTo>
                  <a:lnTo>
                    <a:pt x="31630" y="3682"/>
                  </a:lnTo>
                  <a:lnTo>
                    <a:pt x="30906" y="3139"/>
                  </a:lnTo>
                  <a:lnTo>
                    <a:pt x="30121" y="2536"/>
                  </a:lnTo>
                  <a:lnTo>
                    <a:pt x="29035" y="1932"/>
                  </a:lnTo>
                  <a:lnTo>
                    <a:pt x="27948" y="1449"/>
                  </a:lnTo>
                  <a:lnTo>
                    <a:pt x="26801" y="966"/>
                  </a:lnTo>
                  <a:lnTo>
                    <a:pt x="25654" y="664"/>
                  </a:lnTo>
                  <a:lnTo>
                    <a:pt x="24447" y="363"/>
                  </a:lnTo>
                  <a:lnTo>
                    <a:pt x="23240" y="181"/>
                  </a:lnTo>
                  <a:lnTo>
                    <a:pt x="21972" y="61"/>
                  </a:lnTo>
                  <a:lnTo>
                    <a:pt x="207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4"/>
            <p:cNvSpPr/>
            <p:nvPr/>
          </p:nvSpPr>
          <p:spPr>
            <a:xfrm>
              <a:off x="6343648" y="2328573"/>
              <a:ext cx="485925" cy="434625"/>
            </a:xfrm>
            <a:custGeom>
              <a:rect b="b" l="l" r="r" t="t"/>
              <a:pathLst>
                <a:path extrusionOk="0" fill="none" h="17385" w="19437">
                  <a:moveTo>
                    <a:pt x="16781" y="10262"/>
                  </a:moveTo>
                  <a:lnTo>
                    <a:pt x="16781" y="10262"/>
                  </a:lnTo>
                  <a:lnTo>
                    <a:pt x="17928" y="9779"/>
                  </a:lnTo>
                  <a:lnTo>
                    <a:pt x="18350" y="9537"/>
                  </a:lnTo>
                  <a:lnTo>
                    <a:pt x="18712" y="9236"/>
                  </a:lnTo>
                  <a:lnTo>
                    <a:pt x="19014" y="8934"/>
                  </a:lnTo>
                  <a:lnTo>
                    <a:pt x="19256" y="8632"/>
                  </a:lnTo>
                  <a:lnTo>
                    <a:pt x="19376" y="8210"/>
                  </a:lnTo>
                  <a:lnTo>
                    <a:pt x="19437" y="7787"/>
                  </a:lnTo>
                  <a:lnTo>
                    <a:pt x="19437" y="7787"/>
                  </a:lnTo>
                  <a:lnTo>
                    <a:pt x="19376" y="7123"/>
                  </a:lnTo>
                  <a:lnTo>
                    <a:pt x="19195" y="6399"/>
                  </a:lnTo>
                  <a:lnTo>
                    <a:pt x="19014" y="5735"/>
                  </a:lnTo>
                  <a:lnTo>
                    <a:pt x="18712" y="5010"/>
                  </a:lnTo>
                  <a:lnTo>
                    <a:pt x="18290" y="4346"/>
                  </a:lnTo>
                  <a:lnTo>
                    <a:pt x="17867" y="3743"/>
                  </a:lnTo>
                  <a:lnTo>
                    <a:pt x="17324" y="3079"/>
                  </a:lnTo>
                  <a:lnTo>
                    <a:pt x="16781" y="2536"/>
                  </a:lnTo>
                  <a:lnTo>
                    <a:pt x="16117" y="1992"/>
                  </a:lnTo>
                  <a:lnTo>
                    <a:pt x="15393" y="1509"/>
                  </a:lnTo>
                  <a:lnTo>
                    <a:pt x="14668" y="1087"/>
                  </a:lnTo>
                  <a:lnTo>
                    <a:pt x="13884" y="664"/>
                  </a:lnTo>
                  <a:lnTo>
                    <a:pt x="13099" y="423"/>
                  </a:lnTo>
                  <a:lnTo>
                    <a:pt x="12193" y="181"/>
                  </a:lnTo>
                  <a:lnTo>
                    <a:pt x="11348" y="61"/>
                  </a:lnTo>
                  <a:lnTo>
                    <a:pt x="10443" y="0"/>
                  </a:lnTo>
                  <a:lnTo>
                    <a:pt x="10443" y="0"/>
                  </a:lnTo>
                  <a:lnTo>
                    <a:pt x="9719" y="0"/>
                  </a:lnTo>
                  <a:lnTo>
                    <a:pt x="8934" y="121"/>
                  </a:lnTo>
                  <a:lnTo>
                    <a:pt x="8089" y="302"/>
                  </a:lnTo>
                  <a:lnTo>
                    <a:pt x="7244" y="604"/>
                  </a:lnTo>
                  <a:lnTo>
                    <a:pt x="6399" y="966"/>
                  </a:lnTo>
                  <a:lnTo>
                    <a:pt x="5554" y="1389"/>
                  </a:lnTo>
                  <a:lnTo>
                    <a:pt x="4648" y="1932"/>
                  </a:lnTo>
                  <a:lnTo>
                    <a:pt x="3864" y="2596"/>
                  </a:lnTo>
                  <a:lnTo>
                    <a:pt x="3079" y="3381"/>
                  </a:lnTo>
                  <a:lnTo>
                    <a:pt x="2355" y="4286"/>
                  </a:lnTo>
                  <a:lnTo>
                    <a:pt x="1691" y="5312"/>
                  </a:lnTo>
                  <a:lnTo>
                    <a:pt x="1389" y="5916"/>
                  </a:lnTo>
                  <a:lnTo>
                    <a:pt x="1147" y="6519"/>
                  </a:lnTo>
                  <a:lnTo>
                    <a:pt x="846" y="7123"/>
                  </a:lnTo>
                  <a:lnTo>
                    <a:pt x="664" y="7787"/>
                  </a:lnTo>
                  <a:lnTo>
                    <a:pt x="483" y="8511"/>
                  </a:lnTo>
                  <a:lnTo>
                    <a:pt x="302" y="9236"/>
                  </a:lnTo>
                  <a:lnTo>
                    <a:pt x="182" y="10020"/>
                  </a:lnTo>
                  <a:lnTo>
                    <a:pt x="61" y="10865"/>
                  </a:lnTo>
                  <a:lnTo>
                    <a:pt x="0" y="11710"/>
                  </a:lnTo>
                  <a:lnTo>
                    <a:pt x="0" y="12616"/>
                  </a:lnTo>
                  <a:lnTo>
                    <a:pt x="0" y="12616"/>
                  </a:lnTo>
                  <a:lnTo>
                    <a:pt x="0" y="13763"/>
                  </a:lnTo>
                  <a:lnTo>
                    <a:pt x="121" y="14970"/>
                  </a:lnTo>
                  <a:lnTo>
                    <a:pt x="302" y="17384"/>
                  </a:lnTo>
                  <a:lnTo>
                    <a:pt x="16781" y="102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148976" y="2253125"/>
              <a:ext cx="947700" cy="1091050"/>
            </a:xfrm>
            <a:custGeom>
              <a:rect b="b" l="l" r="r" t="t"/>
              <a:pathLst>
                <a:path extrusionOk="0" fill="none" h="43642" w="37908">
                  <a:moveTo>
                    <a:pt x="33079" y="40261"/>
                  </a:moveTo>
                  <a:lnTo>
                    <a:pt x="33079" y="40261"/>
                  </a:lnTo>
                  <a:lnTo>
                    <a:pt x="31570" y="41106"/>
                  </a:lnTo>
                  <a:lnTo>
                    <a:pt x="30845" y="41529"/>
                  </a:lnTo>
                  <a:lnTo>
                    <a:pt x="30121" y="41891"/>
                  </a:lnTo>
                  <a:lnTo>
                    <a:pt x="30121" y="41891"/>
                  </a:lnTo>
                  <a:lnTo>
                    <a:pt x="28974" y="42374"/>
                  </a:lnTo>
                  <a:lnTo>
                    <a:pt x="27827" y="42736"/>
                  </a:lnTo>
                  <a:lnTo>
                    <a:pt x="26741" y="43038"/>
                  </a:lnTo>
                  <a:lnTo>
                    <a:pt x="25594" y="43279"/>
                  </a:lnTo>
                  <a:lnTo>
                    <a:pt x="24508" y="43460"/>
                  </a:lnTo>
                  <a:lnTo>
                    <a:pt x="23421" y="43581"/>
                  </a:lnTo>
                  <a:lnTo>
                    <a:pt x="22335" y="43641"/>
                  </a:lnTo>
                  <a:lnTo>
                    <a:pt x="21308" y="43641"/>
                  </a:lnTo>
                  <a:lnTo>
                    <a:pt x="21308" y="43641"/>
                  </a:lnTo>
                  <a:lnTo>
                    <a:pt x="20162" y="43641"/>
                  </a:lnTo>
                  <a:lnTo>
                    <a:pt x="18834" y="43581"/>
                  </a:lnTo>
                  <a:lnTo>
                    <a:pt x="17445" y="43400"/>
                  </a:lnTo>
                  <a:lnTo>
                    <a:pt x="15936" y="43098"/>
                  </a:lnTo>
                  <a:lnTo>
                    <a:pt x="15152" y="42917"/>
                  </a:lnTo>
                  <a:lnTo>
                    <a:pt x="14307" y="42676"/>
                  </a:lnTo>
                  <a:lnTo>
                    <a:pt x="13522" y="42374"/>
                  </a:lnTo>
                  <a:lnTo>
                    <a:pt x="12677" y="42072"/>
                  </a:lnTo>
                  <a:lnTo>
                    <a:pt x="11832" y="41650"/>
                  </a:lnTo>
                  <a:lnTo>
                    <a:pt x="10987" y="41227"/>
                  </a:lnTo>
                  <a:lnTo>
                    <a:pt x="10081" y="40684"/>
                  </a:lnTo>
                  <a:lnTo>
                    <a:pt x="9236" y="40080"/>
                  </a:lnTo>
                  <a:lnTo>
                    <a:pt x="9236" y="40080"/>
                  </a:lnTo>
                  <a:lnTo>
                    <a:pt x="8089" y="39235"/>
                  </a:lnTo>
                  <a:lnTo>
                    <a:pt x="7003" y="38269"/>
                  </a:lnTo>
                  <a:lnTo>
                    <a:pt x="5977" y="37243"/>
                  </a:lnTo>
                  <a:lnTo>
                    <a:pt x="5071" y="36157"/>
                  </a:lnTo>
                  <a:lnTo>
                    <a:pt x="4226" y="35010"/>
                  </a:lnTo>
                  <a:lnTo>
                    <a:pt x="3502" y="33863"/>
                  </a:lnTo>
                  <a:lnTo>
                    <a:pt x="2778" y="32656"/>
                  </a:lnTo>
                  <a:lnTo>
                    <a:pt x="2174" y="31388"/>
                  </a:lnTo>
                  <a:lnTo>
                    <a:pt x="1691" y="30121"/>
                  </a:lnTo>
                  <a:lnTo>
                    <a:pt x="1208" y="28793"/>
                  </a:lnTo>
                  <a:lnTo>
                    <a:pt x="846" y="27525"/>
                  </a:lnTo>
                  <a:lnTo>
                    <a:pt x="544" y="26197"/>
                  </a:lnTo>
                  <a:lnTo>
                    <a:pt x="303" y="24869"/>
                  </a:lnTo>
                  <a:lnTo>
                    <a:pt x="122" y="23541"/>
                  </a:lnTo>
                  <a:lnTo>
                    <a:pt x="1" y="22274"/>
                  </a:lnTo>
                  <a:lnTo>
                    <a:pt x="1" y="20946"/>
                  </a:lnTo>
                  <a:lnTo>
                    <a:pt x="1" y="20946"/>
                  </a:lnTo>
                  <a:lnTo>
                    <a:pt x="1" y="19678"/>
                  </a:lnTo>
                  <a:lnTo>
                    <a:pt x="122" y="18411"/>
                  </a:lnTo>
                  <a:lnTo>
                    <a:pt x="303" y="17203"/>
                  </a:lnTo>
                  <a:lnTo>
                    <a:pt x="484" y="15996"/>
                  </a:lnTo>
                  <a:lnTo>
                    <a:pt x="786" y="14910"/>
                  </a:lnTo>
                  <a:lnTo>
                    <a:pt x="1087" y="13823"/>
                  </a:lnTo>
                  <a:lnTo>
                    <a:pt x="1510" y="12737"/>
                  </a:lnTo>
                  <a:lnTo>
                    <a:pt x="1932" y="11771"/>
                  </a:lnTo>
                  <a:lnTo>
                    <a:pt x="2415" y="10805"/>
                  </a:lnTo>
                  <a:lnTo>
                    <a:pt x="2898" y="9900"/>
                  </a:lnTo>
                  <a:lnTo>
                    <a:pt x="3502" y="8994"/>
                  </a:lnTo>
                  <a:lnTo>
                    <a:pt x="4105" y="8149"/>
                  </a:lnTo>
                  <a:lnTo>
                    <a:pt x="4769" y="7364"/>
                  </a:lnTo>
                  <a:lnTo>
                    <a:pt x="5433" y="6580"/>
                  </a:lnTo>
                  <a:lnTo>
                    <a:pt x="6158" y="5916"/>
                  </a:lnTo>
                  <a:lnTo>
                    <a:pt x="6882" y="5191"/>
                  </a:lnTo>
                  <a:lnTo>
                    <a:pt x="7667" y="4588"/>
                  </a:lnTo>
                  <a:lnTo>
                    <a:pt x="8451" y="3984"/>
                  </a:lnTo>
                  <a:lnTo>
                    <a:pt x="9236" y="3441"/>
                  </a:lnTo>
                  <a:lnTo>
                    <a:pt x="10081" y="2958"/>
                  </a:lnTo>
                  <a:lnTo>
                    <a:pt x="10926" y="2475"/>
                  </a:lnTo>
                  <a:lnTo>
                    <a:pt x="11771" y="2053"/>
                  </a:lnTo>
                  <a:lnTo>
                    <a:pt x="12677" y="1630"/>
                  </a:lnTo>
                  <a:lnTo>
                    <a:pt x="13582" y="1328"/>
                  </a:lnTo>
                  <a:lnTo>
                    <a:pt x="14488" y="1026"/>
                  </a:lnTo>
                  <a:lnTo>
                    <a:pt x="15393" y="725"/>
                  </a:lnTo>
                  <a:lnTo>
                    <a:pt x="16298" y="544"/>
                  </a:lnTo>
                  <a:lnTo>
                    <a:pt x="17204" y="363"/>
                  </a:lnTo>
                  <a:lnTo>
                    <a:pt x="18109" y="181"/>
                  </a:lnTo>
                  <a:lnTo>
                    <a:pt x="18954" y="121"/>
                  </a:lnTo>
                  <a:lnTo>
                    <a:pt x="19860" y="61"/>
                  </a:lnTo>
                  <a:lnTo>
                    <a:pt x="20765" y="0"/>
                  </a:lnTo>
                  <a:lnTo>
                    <a:pt x="20765" y="0"/>
                  </a:lnTo>
                  <a:lnTo>
                    <a:pt x="21972" y="61"/>
                  </a:lnTo>
                  <a:lnTo>
                    <a:pt x="23240" y="181"/>
                  </a:lnTo>
                  <a:lnTo>
                    <a:pt x="24447" y="363"/>
                  </a:lnTo>
                  <a:lnTo>
                    <a:pt x="25654" y="664"/>
                  </a:lnTo>
                  <a:lnTo>
                    <a:pt x="26801" y="966"/>
                  </a:lnTo>
                  <a:lnTo>
                    <a:pt x="27948" y="1449"/>
                  </a:lnTo>
                  <a:lnTo>
                    <a:pt x="29035" y="1932"/>
                  </a:lnTo>
                  <a:lnTo>
                    <a:pt x="30121" y="2536"/>
                  </a:lnTo>
                  <a:lnTo>
                    <a:pt x="30121" y="2536"/>
                  </a:lnTo>
                  <a:lnTo>
                    <a:pt x="30906" y="3139"/>
                  </a:lnTo>
                  <a:lnTo>
                    <a:pt x="31630" y="3682"/>
                  </a:lnTo>
                  <a:lnTo>
                    <a:pt x="32294" y="4286"/>
                  </a:lnTo>
                  <a:lnTo>
                    <a:pt x="32898" y="4950"/>
                  </a:lnTo>
                  <a:lnTo>
                    <a:pt x="33441" y="5554"/>
                  </a:lnTo>
                  <a:lnTo>
                    <a:pt x="33924" y="6157"/>
                  </a:lnTo>
                  <a:lnTo>
                    <a:pt x="34346" y="6761"/>
                  </a:lnTo>
                  <a:lnTo>
                    <a:pt x="34709" y="7364"/>
                  </a:lnTo>
                  <a:lnTo>
                    <a:pt x="35373" y="8572"/>
                  </a:lnTo>
                  <a:lnTo>
                    <a:pt x="35795" y="9658"/>
                  </a:lnTo>
                  <a:lnTo>
                    <a:pt x="36157" y="10684"/>
                  </a:lnTo>
                  <a:lnTo>
                    <a:pt x="36459" y="11529"/>
                  </a:lnTo>
                  <a:lnTo>
                    <a:pt x="15152" y="20161"/>
                  </a:lnTo>
                  <a:lnTo>
                    <a:pt x="8150" y="20704"/>
                  </a:lnTo>
                  <a:lnTo>
                    <a:pt x="8150" y="20704"/>
                  </a:lnTo>
                  <a:lnTo>
                    <a:pt x="8391" y="21730"/>
                  </a:lnTo>
                  <a:lnTo>
                    <a:pt x="8633" y="22817"/>
                  </a:lnTo>
                  <a:lnTo>
                    <a:pt x="8934" y="23783"/>
                  </a:lnTo>
                  <a:lnTo>
                    <a:pt x="9236" y="24748"/>
                  </a:lnTo>
                  <a:lnTo>
                    <a:pt x="9598" y="25714"/>
                  </a:lnTo>
                  <a:lnTo>
                    <a:pt x="9960" y="26620"/>
                  </a:lnTo>
                  <a:lnTo>
                    <a:pt x="10383" y="27525"/>
                  </a:lnTo>
                  <a:lnTo>
                    <a:pt x="10806" y="28370"/>
                  </a:lnTo>
                  <a:lnTo>
                    <a:pt x="11288" y="29215"/>
                  </a:lnTo>
                  <a:lnTo>
                    <a:pt x="11771" y="30000"/>
                  </a:lnTo>
                  <a:lnTo>
                    <a:pt x="12254" y="30785"/>
                  </a:lnTo>
                  <a:lnTo>
                    <a:pt x="12797" y="31509"/>
                  </a:lnTo>
                  <a:lnTo>
                    <a:pt x="13341" y="32233"/>
                  </a:lnTo>
                  <a:lnTo>
                    <a:pt x="13884" y="32897"/>
                  </a:lnTo>
                  <a:lnTo>
                    <a:pt x="14488" y="33501"/>
                  </a:lnTo>
                  <a:lnTo>
                    <a:pt x="15091" y="34104"/>
                  </a:lnTo>
                  <a:lnTo>
                    <a:pt x="15755" y="34708"/>
                  </a:lnTo>
                  <a:lnTo>
                    <a:pt x="16359" y="35251"/>
                  </a:lnTo>
                  <a:lnTo>
                    <a:pt x="17023" y="35734"/>
                  </a:lnTo>
                  <a:lnTo>
                    <a:pt x="17747" y="36157"/>
                  </a:lnTo>
                  <a:lnTo>
                    <a:pt x="18411" y="36640"/>
                  </a:lnTo>
                  <a:lnTo>
                    <a:pt x="19135" y="37002"/>
                  </a:lnTo>
                  <a:lnTo>
                    <a:pt x="19860" y="37364"/>
                  </a:lnTo>
                  <a:lnTo>
                    <a:pt x="20584" y="37666"/>
                  </a:lnTo>
                  <a:lnTo>
                    <a:pt x="21369" y="37968"/>
                  </a:lnTo>
                  <a:lnTo>
                    <a:pt x="22093" y="38209"/>
                  </a:lnTo>
                  <a:lnTo>
                    <a:pt x="22878" y="38450"/>
                  </a:lnTo>
                  <a:lnTo>
                    <a:pt x="23662" y="38632"/>
                  </a:lnTo>
                  <a:lnTo>
                    <a:pt x="24447" y="38752"/>
                  </a:lnTo>
                  <a:lnTo>
                    <a:pt x="25232" y="38813"/>
                  </a:lnTo>
                  <a:lnTo>
                    <a:pt x="26017" y="38873"/>
                  </a:lnTo>
                  <a:lnTo>
                    <a:pt x="26801" y="38933"/>
                  </a:lnTo>
                  <a:lnTo>
                    <a:pt x="26801" y="38933"/>
                  </a:lnTo>
                  <a:lnTo>
                    <a:pt x="27707" y="38873"/>
                  </a:lnTo>
                  <a:lnTo>
                    <a:pt x="28491" y="38813"/>
                  </a:lnTo>
                  <a:lnTo>
                    <a:pt x="30061" y="38632"/>
                  </a:lnTo>
                  <a:lnTo>
                    <a:pt x="31570" y="38330"/>
                  </a:lnTo>
                  <a:lnTo>
                    <a:pt x="32958" y="37907"/>
                  </a:lnTo>
                  <a:lnTo>
                    <a:pt x="34286" y="37424"/>
                  </a:lnTo>
                  <a:lnTo>
                    <a:pt x="35493" y="36881"/>
                  </a:lnTo>
                  <a:lnTo>
                    <a:pt x="37908" y="35734"/>
                  </a:lnTo>
                  <a:lnTo>
                    <a:pt x="33079" y="402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9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9.png"/><Relationship Id="rId5" Type="http://schemas.openxmlformats.org/officeDocument/2006/relationships/image" Target="../media/image38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9.png"/><Relationship Id="rId5" Type="http://schemas.openxmlformats.org/officeDocument/2006/relationships/image" Target="../media/image22.png"/><Relationship Id="rId6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tylere/docker-tmpnb-ee.gi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docker.com/" TargetMode="External"/><Relationship Id="rId4" Type="http://schemas.openxmlformats.org/officeDocument/2006/relationships/hyperlink" Target="https://hub.docker.com/" TargetMode="External"/><Relationship Id="rId5" Type="http://schemas.openxmlformats.org/officeDocument/2006/relationships/hyperlink" Target="http://jupyter.org/" TargetMode="External"/><Relationship Id="rId6" Type="http://schemas.openxmlformats.org/officeDocument/2006/relationships/hyperlink" Target="https://nbviewer.jupyter.org/" TargetMode="External"/><Relationship Id="rId7" Type="http://schemas.openxmlformats.org/officeDocument/2006/relationships/hyperlink" Target="https://github.com/tyler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 txBox="1"/>
          <p:nvPr>
            <p:ph type="ctrTitle"/>
          </p:nvPr>
        </p:nvSpPr>
        <p:spPr>
          <a:xfrm>
            <a:off x="358849" y="1933825"/>
            <a:ext cx="67479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/>
              <a:t>Earth Engine, Python and IPython/Jupyter Notebooks</a:t>
            </a:r>
            <a:endParaRPr/>
          </a:p>
        </p:txBody>
      </p:sp>
      <p:sp>
        <p:nvSpPr>
          <p:cNvPr id="465" name="Google Shape;465;p62"/>
          <p:cNvSpPr txBox="1"/>
          <p:nvPr>
            <p:ph idx="1" type="subTitle"/>
          </p:nvPr>
        </p:nvSpPr>
        <p:spPr>
          <a:xfrm>
            <a:off x="358861" y="2997155"/>
            <a:ext cx="61491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Engine User Summit 2016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/>
              <a:t>Tyler Erickson</a:t>
            </a:r>
            <a:br>
              <a:rPr i="1" lang="en"/>
            </a:br>
            <a:r>
              <a:rPr i="1" lang="en"/>
              <a:t>Senior Developer Advocate, Earth Engine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Python Plotting Packages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71"/>
          <p:cNvSpPr txBox="1"/>
          <p:nvPr/>
        </p:nvSpPr>
        <p:spPr>
          <a:xfrm>
            <a:off x="6679750" y="2216025"/>
            <a:ext cx="18894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plotly</a:t>
            </a:r>
            <a:endParaRPr b="1" sz="2400"/>
          </a:p>
        </p:txBody>
      </p:sp>
      <p:pic>
        <p:nvPicPr>
          <p:cNvPr id="547" name="Google Shape;54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752" y="854825"/>
            <a:ext cx="1802850" cy="144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13" y="1537075"/>
            <a:ext cx="2173372" cy="8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00" y="815850"/>
            <a:ext cx="1889400" cy="72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0150" y="2986749"/>
            <a:ext cx="2265799" cy="157459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1"/>
          <p:cNvSpPr txBox="1"/>
          <p:nvPr/>
        </p:nvSpPr>
        <p:spPr>
          <a:xfrm>
            <a:off x="3684150" y="4467450"/>
            <a:ext cx="18894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pygal</a:t>
            </a:r>
            <a:endParaRPr b="1" sz="2400"/>
          </a:p>
        </p:txBody>
      </p:sp>
      <p:pic>
        <p:nvPicPr>
          <p:cNvPr id="552" name="Google Shape;552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2579" y="931025"/>
            <a:ext cx="2116565" cy="10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1"/>
          <p:cNvSpPr txBox="1"/>
          <p:nvPr/>
        </p:nvSpPr>
        <p:spPr>
          <a:xfrm>
            <a:off x="3756163" y="1978475"/>
            <a:ext cx="18894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seaborn</a:t>
            </a:r>
            <a:endParaRPr b="1" sz="2400"/>
          </a:p>
        </p:txBody>
      </p:sp>
      <p:pic>
        <p:nvPicPr>
          <p:cNvPr id="554" name="Google Shape;554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799" y="2944825"/>
            <a:ext cx="1616525" cy="16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3825" y="4532850"/>
            <a:ext cx="490500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1"/>
          <p:cNvSpPr txBox="1"/>
          <p:nvPr/>
        </p:nvSpPr>
        <p:spPr>
          <a:xfrm>
            <a:off x="879525" y="4532850"/>
            <a:ext cx="1540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bokeh</a:t>
            </a:r>
            <a:endParaRPr b="1" sz="2400"/>
          </a:p>
        </p:txBody>
      </p:sp>
      <p:sp>
        <p:nvSpPr>
          <p:cNvPr id="557" name="Google Shape;557;p71"/>
          <p:cNvSpPr txBox="1"/>
          <p:nvPr/>
        </p:nvSpPr>
        <p:spPr>
          <a:xfrm>
            <a:off x="683388" y="2320575"/>
            <a:ext cx="18894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matplotlib</a:t>
            </a:r>
            <a:endParaRPr b="1" sz="2400"/>
          </a:p>
        </p:txBody>
      </p:sp>
      <p:pic>
        <p:nvPicPr>
          <p:cNvPr id="558" name="Google Shape;558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41175" y="2900700"/>
            <a:ext cx="2173351" cy="161652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 txBox="1"/>
          <p:nvPr/>
        </p:nvSpPr>
        <p:spPr>
          <a:xfrm>
            <a:off x="6755950" y="4425825"/>
            <a:ext cx="18894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ggplot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2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Python Environment Setup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72"/>
          <p:cNvSpPr txBox="1"/>
          <p:nvPr/>
        </p:nvSpPr>
        <p:spPr>
          <a:xfrm>
            <a:off x="281650" y="930400"/>
            <a:ext cx="84972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Everyone's Python environment is different!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Many Python libraries depend on non-Python code, that is different on each machine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Multiple Python packaging solutions exist... </a:t>
            </a:r>
            <a:br>
              <a:rPr b="1" lang="en" sz="2400"/>
            </a:br>
            <a:r>
              <a:rPr b="1" lang="en" sz="2400"/>
              <a:t>there is no single community standard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/>
              <a:t>easy_install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/>
              <a:t>pip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/>
              <a:t>wheel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/>
              <a:t>conda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3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Python Environment Setup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73"/>
          <p:cNvSpPr txBox="1"/>
          <p:nvPr/>
        </p:nvSpPr>
        <p:spPr>
          <a:xfrm>
            <a:off x="281650" y="930400"/>
            <a:ext cx="56913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Manual Install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Currently used by EE Docs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Potentially separate install for every OS, Python package version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Conda Install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Packages up Python code and dependencies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Separate packages for Linux, OSX, Windows</a:t>
            </a:r>
            <a:br>
              <a:rPr lang="en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Docker Containers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Packages up OS, Python code &amp; dependencies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Single container for Linux</a:t>
            </a:r>
            <a:br>
              <a:rPr lang="en" sz="1800"/>
            </a:br>
            <a:r>
              <a:rPr lang="en" sz="1800"/>
              <a:t>(with VM wrapper for OSX &amp; Windows)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2" name="Google Shape;572;p73"/>
          <p:cNvSpPr/>
          <p:nvPr/>
        </p:nvSpPr>
        <p:spPr>
          <a:xfrm>
            <a:off x="7038979" y="4161552"/>
            <a:ext cx="1612333" cy="2559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Civilization</a:t>
            </a:r>
          </a:p>
        </p:txBody>
      </p:sp>
      <p:pic>
        <p:nvPicPr>
          <p:cNvPr id="573" name="Google Shape;5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376" y="908450"/>
            <a:ext cx="2220626" cy="14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4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Clients for the Python API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5"/>
          <p:cNvSpPr/>
          <p:nvPr/>
        </p:nvSpPr>
        <p:spPr>
          <a:xfrm>
            <a:off x="5909875" y="3803677"/>
            <a:ext cx="2455800" cy="93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5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Web-accessible Geospatial API</a:t>
            </a:r>
            <a:endParaRPr b="1" sz="3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Google Shape;585;p75"/>
          <p:cNvSpPr/>
          <p:nvPr/>
        </p:nvSpPr>
        <p:spPr>
          <a:xfrm>
            <a:off x="1938350" y="1380575"/>
            <a:ext cx="2668800" cy="345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5"/>
          <p:cNvSpPr txBox="1"/>
          <p:nvPr/>
        </p:nvSpPr>
        <p:spPr>
          <a:xfrm>
            <a:off x="294825" y="2605150"/>
            <a:ext cx="14991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Geospatial</a:t>
            </a:r>
            <a:br>
              <a:rPr b="1" lang="en" sz="1800"/>
            </a:br>
            <a:r>
              <a:rPr b="1" lang="en" sz="1800"/>
              <a:t>Datasets</a:t>
            </a:r>
            <a:endParaRPr b="1" sz="1800"/>
          </a:p>
        </p:txBody>
      </p:sp>
      <p:pic>
        <p:nvPicPr>
          <p:cNvPr id="587" name="Google Shape;58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188" y="2685539"/>
            <a:ext cx="2307100" cy="75781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5"/>
          <p:cNvSpPr txBox="1"/>
          <p:nvPr/>
        </p:nvSpPr>
        <p:spPr>
          <a:xfrm>
            <a:off x="175175" y="1814225"/>
            <a:ext cx="1618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Algorithmic</a:t>
            </a:r>
            <a:br>
              <a:rPr b="1" lang="en" sz="1800"/>
            </a:br>
            <a:r>
              <a:rPr b="1" lang="en" sz="1800"/>
              <a:t>Primitives</a:t>
            </a:r>
            <a:endParaRPr b="1" sz="1800"/>
          </a:p>
        </p:txBody>
      </p:sp>
      <p:sp>
        <p:nvSpPr>
          <p:cNvPr id="589" name="Google Shape;589;p75"/>
          <p:cNvSpPr txBox="1"/>
          <p:nvPr/>
        </p:nvSpPr>
        <p:spPr>
          <a:xfrm>
            <a:off x="2136213" y="1629544"/>
            <a:ext cx="4452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add</a:t>
            </a:r>
            <a:endParaRPr sz="1000"/>
          </a:p>
        </p:txBody>
      </p:sp>
      <p:sp>
        <p:nvSpPr>
          <p:cNvPr id="590" name="Google Shape;590;p75"/>
          <p:cNvSpPr txBox="1"/>
          <p:nvPr/>
        </p:nvSpPr>
        <p:spPr>
          <a:xfrm>
            <a:off x="2136213" y="2172010"/>
            <a:ext cx="7962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focal_min</a:t>
            </a:r>
            <a:endParaRPr sz="1000"/>
          </a:p>
        </p:txBody>
      </p:sp>
      <p:sp>
        <p:nvSpPr>
          <p:cNvPr id="591" name="Google Shape;591;p75"/>
          <p:cNvSpPr txBox="1"/>
          <p:nvPr/>
        </p:nvSpPr>
        <p:spPr>
          <a:xfrm>
            <a:off x="2497673" y="1819407"/>
            <a:ext cx="4833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</a:t>
            </a:r>
            <a:endParaRPr sz="1000"/>
          </a:p>
        </p:txBody>
      </p:sp>
      <p:sp>
        <p:nvSpPr>
          <p:cNvPr id="592" name="Google Shape;592;p75"/>
          <p:cNvSpPr txBox="1"/>
          <p:nvPr/>
        </p:nvSpPr>
        <p:spPr>
          <a:xfrm>
            <a:off x="2980716" y="2253380"/>
            <a:ext cx="6654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reduce</a:t>
            </a:r>
            <a:endParaRPr sz="1000"/>
          </a:p>
        </p:txBody>
      </p:sp>
      <p:sp>
        <p:nvSpPr>
          <p:cNvPr id="593" name="Google Shape;593;p75"/>
          <p:cNvSpPr txBox="1"/>
          <p:nvPr/>
        </p:nvSpPr>
        <p:spPr>
          <a:xfrm>
            <a:off x="3104843" y="1941462"/>
            <a:ext cx="4191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</a:t>
            </a:r>
            <a:endParaRPr sz="1000"/>
          </a:p>
        </p:txBody>
      </p:sp>
      <p:sp>
        <p:nvSpPr>
          <p:cNvPr id="594" name="Google Shape;594;p75"/>
          <p:cNvSpPr txBox="1"/>
          <p:nvPr/>
        </p:nvSpPr>
        <p:spPr>
          <a:xfrm>
            <a:off x="3696497" y="1735439"/>
            <a:ext cx="7368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distance</a:t>
            </a:r>
            <a:endParaRPr sz="1000"/>
          </a:p>
        </p:txBody>
      </p:sp>
      <p:sp>
        <p:nvSpPr>
          <p:cNvPr id="595" name="Google Shape;595;p75"/>
          <p:cNvSpPr txBox="1"/>
          <p:nvPr/>
        </p:nvSpPr>
        <p:spPr>
          <a:xfrm>
            <a:off x="2964489" y="1629544"/>
            <a:ext cx="6654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mosaic</a:t>
            </a:r>
            <a:endParaRPr sz="1000"/>
          </a:p>
        </p:txBody>
      </p:sp>
      <p:sp>
        <p:nvSpPr>
          <p:cNvPr id="596" name="Google Shape;596;p75"/>
          <p:cNvSpPr txBox="1"/>
          <p:nvPr/>
        </p:nvSpPr>
        <p:spPr>
          <a:xfrm>
            <a:off x="3696497" y="2112262"/>
            <a:ext cx="7578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convolve</a:t>
            </a:r>
            <a:endParaRPr sz="1000"/>
          </a:p>
        </p:txBody>
      </p:sp>
      <p:pic>
        <p:nvPicPr>
          <p:cNvPr id="597" name="Google Shape;5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512" y="4386950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787" y="4158350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649" y="4167969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455" y="4396569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568" y="4167969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730" y="4167969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374" y="4396569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293" y="4396569"/>
            <a:ext cx="387059" cy="21276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5"/>
          <p:cNvSpPr txBox="1"/>
          <p:nvPr/>
        </p:nvSpPr>
        <p:spPr>
          <a:xfrm>
            <a:off x="462275" y="3657125"/>
            <a:ext cx="13317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Storage</a:t>
            </a:r>
            <a:br>
              <a:rPr b="1" lang="en" sz="1800"/>
            </a:br>
            <a:r>
              <a:rPr b="1" lang="en" sz="1800"/>
              <a:t>and</a:t>
            </a:r>
            <a:br>
              <a:rPr b="1" lang="en" sz="1800"/>
            </a:br>
            <a:r>
              <a:rPr b="1" lang="en" sz="1800"/>
              <a:t>Compute</a:t>
            </a:r>
            <a:endParaRPr b="1" sz="1800"/>
          </a:p>
        </p:txBody>
      </p:sp>
      <p:cxnSp>
        <p:nvCxnSpPr>
          <p:cNvPr id="606" name="Google Shape;606;p75"/>
          <p:cNvCxnSpPr>
            <a:stCxn id="583" idx="1"/>
            <a:endCxn id="585" idx="3"/>
          </p:cNvCxnSpPr>
          <p:nvPr/>
        </p:nvCxnSpPr>
        <p:spPr>
          <a:xfrm rot="10800000">
            <a:off x="4607275" y="3107677"/>
            <a:ext cx="1302600" cy="1162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7" name="Google Shape;607;p75"/>
          <p:cNvSpPr txBox="1"/>
          <p:nvPr/>
        </p:nvSpPr>
        <p:spPr>
          <a:xfrm>
            <a:off x="5909875" y="3813252"/>
            <a:ext cx="2426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7B7B7"/>
                </a:solidFill>
              </a:rPr>
              <a:t>Javascript API</a:t>
            </a:r>
            <a:br>
              <a:rPr b="1" lang="en" sz="2400"/>
            </a:br>
            <a:r>
              <a:rPr b="1" lang="en" sz="2400"/>
              <a:t>Python API</a:t>
            </a:r>
            <a:endParaRPr b="1" sz="2400"/>
          </a:p>
        </p:txBody>
      </p:sp>
      <p:pic>
        <p:nvPicPr>
          <p:cNvPr id="608" name="Google Shape;60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430" y="4386950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705" y="4158350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381" y="3889943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656" y="3661343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518" y="36709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325" y="38995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437" y="36709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600" y="36709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243" y="38995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162" y="38995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300" y="3889943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575" y="3661343"/>
            <a:ext cx="387059" cy="212767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5"/>
          <p:cNvSpPr/>
          <p:nvPr/>
        </p:nvSpPr>
        <p:spPr>
          <a:xfrm>
            <a:off x="5909875" y="2202575"/>
            <a:ext cx="2455800" cy="116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5"/>
          <p:cNvSpPr txBox="1"/>
          <p:nvPr/>
        </p:nvSpPr>
        <p:spPr>
          <a:xfrm>
            <a:off x="6958625" y="2361650"/>
            <a:ext cx="13317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Python</a:t>
            </a:r>
            <a:br>
              <a:rPr b="1" lang="en" sz="1800"/>
            </a:br>
            <a:r>
              <a:rPr b="1" lang="en" sz="1800"/>
              <a:t>Script</a:t>
            </a:r>
            <a:endParaRPr b="1" sz="1800"/>
          </a:p>
        </p:txBody>
      </p:sp>
      <p:cxnSp>
        <p:nvCxnSpPr>
          <p:cNvPr id="622" name="Google Shape;622;p75"/>
          <p:cNvCxnSpPr>
            <a:stCxn id="583" idx="0"/>
            <a:endCxn id="620" idx="2"/>
          </p:cNvCxnSpPr>
          <p:nvPr/>
        </p:nvCxnSpPr>
        <p:spPr>
          <a:xfrm rot="10800000">
            <a:off x="7137775" y="3365077"/>
            <a:ext cx="0" cy="438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23" name="Google Shape;62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5075" y="1148825"/>
            <a:ext cx="665399" cy="665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p75"/>
          <p:cNvCxnSpPr>
            <a:stCxn id="620" idx="0"/>
            <a:endCxn id="623" idx="2"/>
          </p:cNvCxnSpPr>
          <p:nvPr/>
        </p:nvCxnSpPr>
        <p:spPr>
          <a:xfrm rot="10800000">
            <a:off x="7137775" y="1814375"/>
            <a:ext cx="0" cy="388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25" name="Google Shape;62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2840" y="2347233"/>
            <a:ext cx="902510" cy="9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6"/>
          <p:cNvSpPr/>
          <p:nvPr/>
        </p:nvSpPr>
        <p:spPr>
          <a:xfrm>
            <a:off x="5909875" y="3803677"/>
            <a:ext cx="2455800" cy="93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6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Web-accessible Geospatial API</a:t>
            </a:r>
            <a:endParaRPr b="1" sz="3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76"/>
          <p:cNvSpPr/>
          <p:nvPr/>
        </p:nvSpPr>
        <p:spPr>
          <a:xfrm>
            <a:off x="1938350" y="1380575"/>
            <a:ext cx="2668800" cy="345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76"/>
          <p:cNvSpPr txBox="1"/>
          <p:nvPr/>
        </p:nvSpPr>
        <p:spPr>
          <a:xfrm>
            <a:off x="294825" y="2605150"/>
            <a:ext cx="14991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Geospatial</a:t>
            </a:r>
            <a:br>
              <a:rPr b="1" lang="en" sz="1800"/>
            </a:br>
            <a:r>
              <a:rPr b="1" lang="en" sz="1800"/>
              <a:t>Datasets</a:t>
            </a:r>
            <a:endParaRPr b="1" sz="1800"/>
          </a:p>
        </p:txBody>
      </p:sp>
      <p:pic>
        <p:nvPicPr>
          <p:cNvPr id="634" name="Google Shape;6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188" y="2685539"/>
            <a:ext cx="2307100" cy="757817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6"/>
          <p:cNvSpPr txBox="1"/>
          <p:nvPr/>
        </p:nvSpPr>
        <p:spPr>
          <a:xfrm>
            <a:off x="175175" y="1814225"/>
            <a:ext cx="1618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Algorithmic</a:t>
            </a:r>
            <a:br>
              <a:rPr b="1" lang="en" sz="1800"/>
            </a:br>
            <a:r>
              <a:rPr b="1" lang="en" sz="1800"/>
              <a:t>Primitives</a:t>
            </a:r>
            <a:endParaRPr b="1" sz="1800"/>
          </a:p>
        </p:txBody>
      </p:sp>
      <p:sp>
        <p:nvSpPr>
          <p:cNvPr id="636" name="Google Shape;636;p76"/>
          <p:cNvSpPr txBox="1"/>
          <p:nvPr/>
        </p:nvSpPr>
        <p:spPr>
          <a:xfrm>
            <a:off x="2136213" y="1629544"/>
            <a:ext cx="4452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add</a:t>
            </a:r>
            <a:endParaRPr sz="1000"/>
          </a:p>
        </p:txBody>
      </p:sp>
      <p:sp>
        <p:nvSpPr>
          <p:cNvPr id="637" name="Google Shape;637;p76"/>
          <p:cNvSpPr txBox="1"/>
          <p:nvPr/>
        </p:nvSpPr>
        <p:spPr>
          <a:xfrm>
            <a:off x="2136213" y="2172010"/>
            <a:ext cx="7962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focal_min</a:t>
            </a:r>
            <a:endParaRPr sz="1000"/>
          </a:p>
        </p:txBody>
      </p:sp>
      <p:sp>
        <p:nvSpPr>
          <p:cNvPr id="638" name="Google Shape;638;p76"/>
          <p:cNvSpPr txBox="1"/>
          <p:nvPr/>
        </p:nvSpPr>
        <p:spPr>
          <a:xfrm>
            <a:off x="2497673" y="1819407"/>
            <a:ext cx="4833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</a:t>
            </a:r>
            <a:endParaRPr sz="1000"/>
          </a:p>
        </p:txBody>
      </p:sp>
      <p:sp>
        <p:nvSpPr>
          <p:cNvPr id="639" name="Google Shape;639;p76"/>
          <p:cNvSpPr txBox="1"/>
          <p:nvPr/>
        </p:nvSpPr>
        <p:spPr>
          <a:xfrm>
            <a:off x="2980716" y="2253380"/>
            <a:ext cx="6654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reduce</a:t>
            </a:r>
            <a:endParaRPr sz="1000"/>
          </a:p>
        </p:txBody>
      </p:sp>
      <p:sp>
        <p:nvSpPr>
          <p:cNvPr id="640" name="Google Shape;640;p76"/>
          <p:cNvSpPr txBox="1"/>
          <p:nvPr/>
        </p:nvSpPr>
        <p:spPr>
          <a:xfrm>
            <a:off x="3104843" y="1941462"/>
            <a:ext cx="4191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</a:t>
            </a:r>
            <a:endParaRPr sz="1000"/>
          </a:p>
        </p:txBody>
      </p:sp>
      <p:sp>
        <p:nvSpPr>
          <p:cNvPr id="641" name="Google Shape;641;p76"/>
          <p:cNvSpPr txBox="1"/>
          <p:nvPr/>
        </p:nvSpPr>
        <p:spPr>
          <a:xfrm>
            <a:off x="3696497" y="1735439"/>
            <a:ext cx="7368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distance</a:t>
            </a:r>
            <a:endParaRPr sz="1000"/>
          </a:p>
        </p:txBody>
      </p:sp>
      <p:sp>
        <p:nvSpPr>
          <p:cNvPr id="642" name="Google Shape;642;p76"/>
          <p:cNvSpPr txBox="1"/>
          <p:nvPr/>
        </p:nvSpPr>
        <p:spPr>
          <a:xfrm>
            <a:off x="2964489" y="1629544"/>
            <a:ext cx="6654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mosaic</a:t>
            </a:r>
            <a:endParaRPr sz="1000"/>
          </a:p>
        </p:txBody>
      </p:sp>
      <p:sp>
        <p:nvSpPr>
          <p:cNvPr id="643" name="Google Shape;643;p76"/>
          <p:cNvSpPr txBox="1"/>
          <p:nvPr/>
        </p:nvSpPr>
        <p:spPr>
          <a:xfrm>
            <a:off x="3696497" y="2112262"/>
            <a:ext cx="757800" cy="27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convolve</a:t>
            </a:r>
            <a:endParaRPr sz="1000"/>
          </a:p>
        </p:txBody>
      </p:sp>
      <p:pic>
        <p:nvPicPr>
          <p:cNvPr id="644" name="Google Shape;64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512" y="4386950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787" y="4158350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649" y="4167969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455" y="4396569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568" y="4167969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730" y="4167969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374" y="4396569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293" y="4396569"/>
            <a:ext cx="387059" cy="212767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6"/>
          <p:cNvSpPr txBox="1"/>
          <p:nvPr/>
        </p:nvSpPr>
        <p:spPr>
          <a:xfrm>
            <a:off x="462275" y="3657125"/>
            <a:ext cx="13317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Storage</a:t>
            </a:r>
            <a:br>
              <a:rPr b="1" lang="en" sz="1800"/>
            </a:br>
            <a:r>
              <a:rPr b="1" lang="en" sz="1800"/>
              <a:t>and</a:t>
            </a:r>
            <a:br>
              <a:rPr b="1" lang="en" sz="1800"/>
            </a:br>
            <a:r>
              <a:rPr b="1" lang="en" sz="1800"/>
              <a:t>Compute</a:t>
            </a:r>
            <a:endParaRPr b="1" sz="1800"/>
          </a:p>
        </p:txBody>
      </p:sp>
      <p:cxnSp>
        <p:nvCxnSpPr>
          <p:cNvPr id="653" name="Google Shape;653;p76"/>
          <p:cNvCxnSpPr>
            <a:stCxn id="630" idx="1"/>
            <a:endCxn id="632" idx="3"/>
          </p:cNvCxnSpPr>
          <p:nvPr/>
        </p:nvCxnSpPr>
        <p:spPr>
          <a:xfrm rot="10800000">
            <a:off x="4607275" y="3107677"/>
            <a:ext cx="1302600" cy="1162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54" name="Google Shape;654;p76"/>
          <p:cNvSpPr txBox="1"/>
          <p:nvPr/>
        </p:nvSpPr>
        <p:spPr>
          <a:xfrm>
            <a:off x="5909875" y="3813252"/>
            <a:ext cx="2426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7B7B7"/>
                </a:solidFill>
              </a:rPr>
              <a:t>Javascript API</a:t>
            </a:r>
            <a:br>
              <a:rPr b="1" lang="en" sz="2400"/>
            </a:br>
            <a:r>
              <a:rPr b="1" lang="en" sz="2400"/>
              <a:t>Python API</a:t>
            </a:r>
            <a:endParaRPr b="1" sz="2400"/>
          </a:p>
        </p:txBody>
      </p:sp>
      <p:pic>
        <p:nvPicPr>
          <p:cNvPr id="655" name="Google Shape;65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430" y="4386950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705" y="4158350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381" y="3889943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656" y="3661343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518" y="36709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325" y="38995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437" y="36709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600" y="36709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243" y="38995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162" y="3899562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300" y="3889943"/>
            <a:ext cx="387059" cy="2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575" y="3661343"/>
            <a:ext cx="387059" cy="212767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6"/>
          <p:cNvSpPr/>
          <p:nvPr/>
        </p:nvSpPr>
        <p:spPr>
          <a:xfrm>
            <a:off x="5909875" y="2202575"/>
            <a:ext cx="2455800" cy="116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6"/>
          <p:cNvSpPr txBox="1"/>
          <p:nvPr/>
        </p:nvSpPr>
        <p:spPr>
          <a:xfrm>
            <a:off x="6882425" y="2361650"/>
            <a:ext cx="1499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Jupyter Notebooks</a:t>
            </a:r>
            <a:endParaRPr b="1" sz="1800"/>
          </a:p>
        </p:txBody>
      </p:sp>
      <p:cxnSp>
        <p:nvCxnSpPr>
          <p:cNvPr id="669" name="Google Shape;669;p76"/>
          <p:cNvCxnSpPr>
            <a:stCxn id="630" idx="0"/>
            <a:endCxn id="667" idx="2"/>
          </p:cNvCxnSpPr>
          <p:nvPr/>
        </p:nvCxnSpPr>
        <p:spPr>
          <a:xfrm rot="10800000">
            <a:off x="7137775" y="3365077"/>
            <a:ext cx="0" cy="438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70" name="Google Shape;67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800" y="2296350"/>
            <a:ext cx="999301" cy="9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1275" y="907175"/>
            <a:ext cx="933001" cy="93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p76"/>
          <p:cNvCxnSpPr>
            <a:stCxn id="667" idx="0"/>
            <a:endCxn id="671" idx="2"/>
          </p:cNvCxnSpPr>
          <p:nvPr/>
        </p:nvCxnSpPr>
        <p:spPr>
          <a:xfrm rot="10800000">
            <a:off x="7137775" y="1840175"/>
            <a:ext cx="0" cy="362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7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Setting up Your Environment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8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Docker Containers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3" name="Google Shape;683;p78"/>
          <p:cNvSpPr txBox="1"/>
          <p:nvPr/>
        </p:nvSpPr>
        <p:spPr>
          <a:xfrm>
            <a:off x="281650" y="930400"/>
            <a:ext cx="49911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Containers provide an isolated environment for Python and non-Python code.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Allows for defining a consistent set of libraries needed to run the Earth Engine Python API</a:t>
            </a:r>
            <a:endParaRPr sz="2400"/>
          </a:p>
        </p:txBody>
      </p:sp>
      <p:pic>
        <p:nvPicPr>
          <p:cNvPr id="684" name="Google Shape;6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425" y="736257"/>
            <a:ext cx="2670102" cy="238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900" y="3170950"/>
            <a:ext cx="19050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00" y="822275"/>
            <a:ext cx="8904250" cy="4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9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Docker Containers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79"/>
          <p:cNvSpPr txBox="1"/>
          <p:nvPr/>
        </p:nvSpPr>
        <p:spPr>
          <a:xfrm>
            <a:off x="5192525" y="2815375"/>
            <a:ext cx="3429000" cy="134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Container definitions can be hosted on GitHub.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0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Containers Registries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80"/>
          <p:cNvSpPr txBox="1"/>
          <p:nvPr/>
        </p:nvSpPr>
        <p:spPr>
          <a:xfrm>
            <a:off x="393650" y="1006100"/>
            <a:ext cx="50427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Publishing container definitions allows for easy access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Container definitions can be published to: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Docker Hub and/or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Google Container Registry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Session Goals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63"/>
          <p:cNvSpPr txBox="1"/>
          <p:nvPr>
            <p:ph idx="4294967295" type="body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Learn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" sz="2400"/>
              <a:t>the similarities and differences between the Javascript and Python APIs.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" sz="2400"/>
              <a:t>how to build an environment for running the Python API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</a:pPr>
            <a:r>
              <a:rPr lang="en" sz="2400"/>
              <a:t>about Jupyter notebooks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Feedback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should the Earth Engine team to improve the experience?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1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Many Deployment Options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4" name="Google Shape;704;p81"/>
          <p:cNvSpPr txBox="1"/>
          <p:nvPr/>
        </p:nvSpPr>
        <p:spPr>
          <a:xfrm>
            <a:off x="393650" y="1006100"/>
            <a:ext cx="64815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/>
              <a:t>Local (OSX, Windows, Linux)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 a Virtual Machine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Google Container Engine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Amazon EC2 Container Service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Microsoft Azure Container Service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IBM Bluemix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Raspberry Pi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etc...</a:t>
            </a:r>
            <a:endParaRPr sz="2400"/>
          </a:p>
        </p:txBody>
      </p:sp>
      <p:pic>
        <p:nvPicPr>
          <p:cNvPr id="705" name="Google Shape;7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351" y="3058763"/>
            <a:ext cx="1227500" cy="15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425" y="1147203"/>
            <a:ext cx="1863351" cy="16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2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Docker Container for EE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82"/>
          <p:cNvSpPr txBox="1"/>
          <p:nvPr/>
        </p:nvSpPr>
        <p:spPr>
          <a:xfrm>
            <a:off x="443500" y="1405600"/>
            <a:ext cx="8348400" cy="324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Ubuntu:16.04</a:t>
            </a:r>
            <a:endParaRPr sz="1800"/>
          </a:p>
        </p:txBody>
      </p:sp>
      <p:sp>
        <p:nvSpPr>
          <p:cNvPr id="713" name="Google Shape;713;p82"/>
          <p:cNvSpPr txBox="1"/>
          <p:nvPr/>
        </p:nvSpPr>
        <p:spPr>
          <a:xfrm>
            <a:off x="900050" y="1630450"/>
            <a:ext cx="2895000" cy="199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Non-Python libraries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libssl-dev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libffi-dev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python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python-dev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python-pip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git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14" name="Google Shape;714;p82"/>
          <p:cNvSpPr txBox="1"/>
          <p:nvPr/>
        </p:nvSpPr>
        <p:spPr>
          <a:xfrm>
            <a:off x="443425" y="835700"/>
            <a:ext cx="8348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ocker-ee-stacks / docker-ubuntu-python2-minimal</a:t>
            </a:r>
            <a:endParaRPr/>
          </a:p>
        </p:txBody>
      </p:sp>
      <p:sp>
        <p:nvSpPr>
          <p:cNvPr id="715" name="Google Shape;715;p82"/>
          <p:cNvSpPr txBox="1"/>
          <p:nvPr/>
        </p:nvSpPr>
        <p:spPr>
          <a:xfrm>
            <a:off x="4151650" y="1630450"/>
            <a:ext cx="4153800" cy="1333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Python libraries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cryptography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nose (optional, for testing)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yolk (optional, for package listing)</a:t>
            </a:r>
            <a:endParaRPr sz="1800"/>
          </a:p>
        </p:txBody>
      </p:sp>
      <p:sp>
        <p:nvSpPr>
          <p:cNvPr id="716" name="Google Shape;716;p82"/>
          <p:cNvSpPr txBox="1"/>
          <p:nvPr/>
        </p:nvSpPr>
        <p:spPr>
          <a:xfrm>
            <a:off x="4151650" y="3294600"/>
            <a:ext cx="4153800" cy="858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Earth Engine Python API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earthengine-api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3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Docker Container for EE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2" name="Google Shape;722;p83"/>
          <p:cNvSpPr txBox="1"/>
          <p:nvPr/>
        </p:nvSpPr>
        <p:spPr>
          <a:xfrm>
            <a:off x="443500" y="1405600"/>
            <a:ext cx="8348400" cy="2936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Base: jupyter/scipy-notebook</a:t>
            </a:r>
            <a:endParaRPr sz="1800"/>
          </a:p>
        </p:txBody>
      </p:sp>
      <p:sp>
        <p:nvSpPr>
          <p:cNvPr id="723" name="Google Shape;723;p83"/>
          <p:cNvSpPr txBox="1"/>
          <p:nvPr/>
        </p:nvSpPr>
        <p:spPr>
          <a:xfrm>
            <a:off x="900050" y="1630450"/>
            <a:ext cx="2895000" cy="199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Non-Python libraries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libssl-dev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libffi-dev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python3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python3-dev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python3-pip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git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24" name="Google Shape;724;p83"/>
          <p:cNvSpPr txBox="1"/>
          <p:nvPr/>
        </p:nvSpPr>
        <p:spPr>
          <a:xfrm>
            <a:off x="443425" y="835700"/>
            <a:ext cx="8348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docker-ee-stacks / docker-debian-python3-scipy-notebook</a:t>
            </a:r>
            <a:endParaRPr/>
          </a:p>
        </p:txBody>
      </p:sp>
      <p:sp>
        <p:nvSpPr>
          <p:cNvPr id="725" name="Google Shape;725;p83"/>
          <p:cNvSpPr txBox="1"/>
          <p:nvPr/>
        </p:nvSpPr>
        <p:spPr>
          <a:xfrm>
            <a:off x="4151650" y="1630450"/>
            <a:ext cx="4351800" cy="1333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Python libraries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cryptography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nose (optional, for testing)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yolk3k (optional, for package listing)</a:t>
            </a:r>
            <a:endParaRPr sz="1800"/>
          </a:p>
        </p:txBody>
      </p:sp>
      <p:sp>
        <p:nvSpPr>
          <p:cNvPr id="726" name="Google Shape;726;p83"/>
          <p:cNvSpPr txBox="1"/>
          <p:nvPr/>
        </p:nvSpPr>
        <p:spPr>
          <a:xfrm>
            <a:off x="4151650" y="3294600"/>
            <a:ext cx="4351800" cy="858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Earth Engine Python API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earthengine-api</a:t>
            </a:r>
            <a:endParaRPr sz="1800"/>
          </a:p>
        </p:txBody>
      </p:sp>
      <p:sp>
        <p:nvSpPr>
          <p:cNvPr id="727" name="Google Shape;727;p83"/>
          <p:cNvSpPr txBox="1"/>
          <p:nvPr/>
        </p:nvSpPr>
        <p:spPr>
          <a:xfrm>
            <a:off x="4151650" y="4557650"/>
            <a:ext cx="36456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Jupyter Notebooks &amp; SciPy goodness!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728" name="Google Shape;728;p83"/>
          <p:cNvCxnSpPr>
            <a:stCxn id="727" idx="1"/>
          </p:cNvCxnSpPr>
          <p:nvPr/>
        </p:nvCxnSpPr>
        <p:spPr>
          <a:xfrm rot="10800000">
            <a:off x="2550250" y="4264700"/>
            <a:ext cx="1601400" cy="4782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4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Hands on time!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</a:t>
            </a:r>
            <a:r>
              <a:rPr b="1" lang="en" sz="3600"/>
              <a:t>locally</a:t>
            </a:r>
            <a:r>
              <a:rPr lang="en" sz="3600"/>
              <a:t> hosted Docker container)</a:t>
            </a:r>
            <a:endParaRPr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5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Some Earth Engine Results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85"/>
          <p:cNvSpPr txBox="1"/>
          <p:nvPr/>
        </p:nvSpPr>
        <p:spPr>
          <a:xfrm>
            <a:off x="393650" y="1006100"/>
            <a:ext cx="81429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(OSX) Start up the docker-machine VM</a:t>
            </a:r>
            <a:br>
              <a:rPr lang="en" sz="2200"/>
            </a:b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docker-machine start</a:t>
            </a:r>
            <a:b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eval $(docker-machine env default)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Start up the Docker container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run -d -P tylere/docker-debian-python3-scipy-notebook</a:t>
            </a:r>
            <a:endParaRPr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Determine the IP and port for constructing a URL for viewing the notebooks</a:t>
            </a:r>
            <a:br>
              <a:rPr lang="en" sz="2200"/>
            </a:b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docker-machine ip default</a:t>
            </a:r>
            <a:b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ps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6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Cleaning Up Your Container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5" name="Google Shape;745;p86"/>
          <p:cNvSpPr txBox="1"/>
          <p:nvPr/>
        </p:nvSpPr>
        <p:spPr>
          <a:xfrm>
            <a:off x="393650" y="1006100"/>
            <a:ext cx="81429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List the running containers</a:t>
            </a:r>
            <a:br>
              <a:rPr lang="en" sz="2200"/>
            </a:b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ps</a:t>
            </a:r>
            <a:endParaRPr sz="2200">
              <a:solidFill>
                <a:srgbClr val="0000FF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Shut down the docker container</a:t>
            </a:r>
            <a:br>
              <a:rPr lang="en" sz="2200"/>
            </a:b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stop [CONTAINER ID]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Remove the docker container</a:t>
            </a:r>
            <a:b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rm [CONTAINER ID]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7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Hands on time!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</a:t>
            </a:r>
            <a:r>
              <a:rPr b="1" lang="en" sz="3600"/>
              <a:t>remotely</a:t>
            </a:r>
            <a:r>
              <a:rPr lang="en" sz="3600"/>
              <a:t> hosted Docker container)</a:t>
            </a:r>
            <a:endParaRPr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8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Compute Engine Bulk Deployment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6" name="Google Shape;756;p88"/>
          <p:cNvSpPr txBox="1"/>
          <p:nvPr/>
        </p:nvSpPr>
        <p:spPr>
          <a:xfrm>
            <a:off x="393650" y="1006100"/>
            <a:ext cx="46638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Setup: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Create a Virtual Machine (VM) on Google Computer Engine (GCE)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Install Docker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Open up ports for outside access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Start up 100 Docker containers, each on their own port and with their own password</a:t>
            </a:r>
            <a:endParaRPr sz="2200"/>
          </a:p>
        </p:txBody>
      </p:sp>
      <p:sp>
        <p:nvSpPr>
          <p:cNvPr id="757" name="Google Shape;757;p88"/>
          <p:cNvSpPr txBox="1"/>
          <p:nvPr/>
        </p:nvSpPr>
        <p:spPr>
          <a:xfrm>
            <a:off x="5212425" y="1860975"/>
            <a:ext cx="3696000" cy="3015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GCE VM</a:t>
            </a:r>
            <a:endParaRPr sz="1800"/>
          </a:p>
        </p:txBody>
      </p:sp>
      <p:sp>
        <p:nvSpPr>
          <p:cNvPr id="758" name="Google Shape;758;p88"/>
          <p:cNvSpPr txBox="1"/>
          <p:nvPr/>
        </p:nvSpPr>
        <p:spPr>
          <a:xfrm>
            <a:off x="5376125" y="3971775"/>
            <a:ext cx="3265200" cy="471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Docker Engine</a:t>
            </a:r>
            <a:endParaRPr sz="1800"/>
          </a:p>
        </p:txBody>
      </p:sp>
      <p:sp>
        <p:nvSpPr>
          <p:cNvPr id="759" name="Google Shape;759;p88"/>
          <p:cNvSpPr txBox="1"/>
          <p:nvPr/>
        </p:nvSpPr>
        <p:spPr>
          <a:xfrm rot="5400000">
            <a:off x="4760275" y="2684250"/>
            <a:ext cx="1680000" cy="41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Container 001</a:t>
            </a:r>
            <a:endParaRPr sz="1800"/>
          </a:p>
        </p:txBody>
      </p:sp>
      <p:sp>
        <p:nvSpPr>
          <p:cNvPr id="760" name="Google Shape;760;p88"/>
          <p:cNvSpPr txBox="1"/>
          <p:nvPr/>
        </p:nvSpPr>
        <p:spPr>
          <a:xfrm rot="5400000">
            <a:off x="5293675" y="2684250"/>
            <a:ext cx="1680000" cy="41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Container 002</a:t>
            </a:r>
            <a:endParaRPr sz="1800"/>
          </a:p>
        </p:txBody>
      </p:sp>
      <p:sp>
        <p:nvSpPr>
          <p:cNvPr id="761" name="Google Shape;761;p88"/>
          <p:cNvSpPr txBox="1"/>
          <p:nvPr/>
        </p:nvSpPr>
        <p:spPr>
          <a:xfrm rot="5400000">
            <a:off x="5827075" y="2684250"/>
            <a:ext cx="1680000" cy="41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Container 003</a:t>
            </a:r>
            <a:endParaRPr sz="1800"/>
          </a:p>
        </p:txBody>
      </p:sp>
      <p:sp>
        <p:nvSpPr>
          <p:cNvPr id="762" name="Google Shape;762;p88"/>
          <p:cNvSpPr txBox="1"/>
          <p:nvPr/>
        </p:nvSpPr>
        <p:spPr>
          <a:xfrm rot="5400000">
            <a:off x="6360475" y="2684250"/>
            <a:ext cx="1680000" cy="41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Container 004</a:t>
            </a:r>
            <a:endParaRPr sz="1800"/>
          </a:p>
        </p:txBody>
      </p:sp>
      <p:sp>
        <p:nvSpPr>
          <p:cNvPr id="763" name="Google Shape;763;p88"/>
          <p:cNvSpPr txBox="1"/>
          <p:nvPr/>
        </p:nvSpPr>
        <p:spPr>
          <a:xfrm rot="5400000">
            <a:off x="7579675" y="2684250"/>
            <a:ext cx="1680000" cy="41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Container 100</a:t>
            </a:r>
            <a:endParaRPr sz="1800"/>
          </a:p>
        </p:txBody>
      </p:sp>
      <p:cxnSp>
        <p:nvCxnSpPr>
          <p:cNvPr id="764" name="Google Shape;764;p88"/>
          <p:cNvCxnSpPr>
            <a:stCxn id="759" idx="1"/>
          </p:cNvCxnSpPr>
          <p:nvPr/>
        </p:nvCxnSpPr>
        <p:spPr>
          <a:xfrm rot="10800000">
            <a:off x="5600275" y="1447500"/>
            <a:ext cx="0" cy="60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5" name="Google Shape;765;p88"/>
          <p:cNvCxnSpPr/>
          <p:nvPr/>
        </p:nvCxnSpPr>
        <p:spPr>
          <a:xfrm rot="10800000">
            <a:off x="6133675" y="1447500"/>
            <a:ext cx="0" cy="60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6" name="Google Shape;766;p88"/>
          <p:cNvCxnSpPr/>
          <p:nvPr/>
        </p:nvCxnSpPr>
        <p:spPr>
          <a:xfrm rot="10800000">
            <a:off x="6667075" y="1407675"/>
            <a:ext cx="0" cy="60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7" name="Google Shape;767;p88"/>
          <p:cNvCxnSpPr/>
          <p:nvPr/>
        </p:nvCxnSpPr>
        <p:spPr>
          <a:xfrm rot="10800000">
            <a:off x="7200475" y="1447500"/>
            <a:ext cx="0" cy="60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8" name="Google Shape;768;p88"/>
          <p:cNvCxnSpPr/>
          <p:nvPr/>
        </p:nvCxnSpPr>
        <p:spPr>
          <a:xfrm rot="10800000">
            <a:off x="8419675" y="1447500"/>
            <a:ext cx="0" cy="60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769" name="Google Shape;76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325" y="1006100"/>
            <a:ext cx="471900" cy="4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725" y="1006100"/>
            <a:ext cx="471900" cy="4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125" y="1006100"/>
            <a:ext cx="471900" cy="4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525" y="1006100"/>
            <a:ext cx="471900" cy="4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25" y="1006100"/>
            <a:ext cx="471900" cy="4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9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 your Jupyter Notebooks!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9" name="Google Shape;77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00" y="988900"/>
            <a:ext cx="6811001" cy="3893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0" name="Google Shape;780;p89"/>
          <p:cNvSpPr txBox="1"/>
          <p:nvPr/>
        </p:nvSpPr>
        <p:spPr>
          <a:xfrm>
            <a:off x="1430575" y="3076350"/>
            <a:ext cx="13983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Get your password</a:t>
            </a:r>
            <a:br>
              <a:rPr lang="en">
                <a:solidFill>
                  <a:srgbClr val="980000"/>
                </a:solidFill>
              </a:rPr>
            </a:br>
            <a:r>
              <a:rPr lang="en">
                <a:solidFill>
                  <a:srgbClr val="980000"/>
                </a:solidFill>
              </a:rPr>
              <a:t>from your friendly TA!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781" name="Google Shape;781;p89"/>
          <p:cNvCxnSpPr/>
          <p:nvPr/>
        </p:nvCxnSpPr>
        <p:spPr>
          <a:xfrm flipH="1" rot="10800000">
            <a:off x="2828875" y="2476800"/>
            <a:ext cx="1742100" cy="1128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0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Authenticating to Earth Engine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90"/>
          <p:cNvSpPr txBox="1"/>
          <p:nvPr/>
        </p:nvSpPr>
        <p:spPr>
          <a:xfrm>
            <a:off x="393650" y="1006100"/>
            <a:ext cx="46638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Login to Jupyter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Select </a:t>
            </a:r>
            <a:r>
              <a:rPr i="1" lang="en" sz="2200"/>
              <a:t>New -&gt; Terminal</a:t>
            </a:r>
            <a:endParaRPr i="1"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Type in:</a:t>
            </a:r>
            <a:br>
              <a:rPr lang="en" sz="2200"/>
            </a:b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earthengine authenticate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Follow the instructions to complete authentication.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Try it out:</a:t>
            </a:r>
            <a:br>
              <a:rPr lang="en" sz="2200"/>
            </a:b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ython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&gt;&gt;&gt; import ee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&gt;&gt;&gt; ee.Initialize()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88" name="Google Shape;7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350" y="941336"/>
            <a:ext cx="3774349" cy="24332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9" name="Google Shape;78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50" y="2617750"/>
            <a:ext cx="3774349" cy="2433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/>
        </p:nvSpPr>
        <p:spPr>
          <a:xfrm>
            <a:off x="1819325" y="182800"/>
            <a:ext cx="71841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pen Sans"/>
                <a:ea typeface="Open Sans"/>
                <a:cs typeface="Open Sans"/>
                <a:sym typeface="Open Sans"/>
              </a:rPr>
              <a:t>A bit about me...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TylerErickson_400x400.jpg" id="477" name="Google Shape;4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75" y="243300"/>
            <a:ext cx="1530550" cy="15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75" y="2176575"/>
            <a:ext cx="2865675" cy="2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6175" y="1070050"/>
            <a:ext cx="5464649" cy="379169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1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Some Earth Engine Results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5" name="Google Shape;795;p91"/>
          <p:cNvSpPr txBox="1"/>
          <p:nvPr/>
        </p:nvSpPr>
        <p:spPr>
          <a:xfrm>
            <a:off x="393650" y="1006100"/>
            <a:ext cx="51645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Return to the Jupyter main window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Select </a:t>
            </a:r>
            <a:r>
              <a:rPr i="1" lang="en" sz="2200"/>
              <a:t>New -&gt; Python 3</a:t>
            </a:r>
            <a:endParaRPr i="1"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Type in: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 ee</a:t>
            </a:r>
            <a:b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ee.Initialize()</a:t>
            </a:r>
            <a:br>
              <a:rPr lang="en" sz="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image = ee.Image('USGS/SRTMGL1_003')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url = image.getThumbUrl()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print(url)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IPython.display import Image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Image(url=url)</a:t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96" name="Google Shape;79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225" y="1356925"/>
            <a:ext cx="3560025" cy="28905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2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Some Earth Engine Results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2" name="Google Shape;802;p92"/>
          <p:cNvSpPr txBox="1"/>
          <p:nvPr/>
        </p:nvSpPr>
        <p:spPr>
          <a:xfrm>
            <a:off x="393650" y="1006100"/>
            <a:ext cx="81909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Browse a GitHub repo</a:t>
            </a:r>
            <a:br>
              <a:rPr lang="en" sz="2200"/>
            </a:br>
            <a:r>
              <a:rPr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https://github.com/tylere/docker-tmpnb-ee</a:t>
            </a:r>
            <a:endParaRPr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Get the GitHub URL</a:t>
            </a:r>
            <a:br>
              <a:rPr lang="en" sz="2200"/>
            </a:br>
            <a:r>
              <a:rPr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https://github.com/tylere/docker-tmpnb-ee.git</a:t>
            </a:r>
            <a:endParaRPr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Open a Jupyter terminal window, and clone the repository</a:t>
            </a:r>
            <a:br>
              <a:rPr lang="en" sz="2200"/>
            </a:br>
            <a:r>
              <a:rPr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clone </a:t>
            </a:r>
            <a:r>
              <a:rPr lang="en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https://github.com/tylere/docker-tmpnb-ee.git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Open up interesting notebooks</a:t>
            </a:r>
            <a:endParaRPr sz="22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notebooks / 1 - IPython Notebook Examples / Welcome to Python.ipynb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notebooks / 2 - Earth Engine API Examples / 1 - Earth Engine API Basic Test.ipynb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3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Resources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8" name="Google Shape;808;p93"/>
          <p:cNvSpPr txBox="1"/>
          <p:nvPr/>
        </p:nvSpPr>
        <p:spPr>
          <a:xfrm>
            <a:off x="281650" y="930400"/>
            <a:ext cx="84972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Docker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https://www.docker.com/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https://hub.docker.com/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Google Cloud Platform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https://cloud.google.com/compute/docs/containers/container_vms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Jupyter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http://jupyter.org/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https://nbviewer.jupyter.org/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Earth Engine - Jupyter Experiments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https://github.com/tylere</a:t>
            </a:r>
            <a:endParaRPr b="1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4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Listening time!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do you want for the Python API?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5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Requests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95"/>
          <p:cNvSpPr txBox="1"/>
          <p:nvPr/>
        </p:nvSpPr>
        <p:spPr>
          <a:xfrm>
            <a:off x="281650" y="930400"/>
            <a:ext cx="84972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Jupyter map widget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GetInfo map widget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Access to the documentation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web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Objects and methods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Python 3 compatibility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Helper functions for numpy, pandas, gdal, rasterio, dask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Profiler information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6"/>
          <p:cNvSpPr txBox="1"/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5"/>
          <p:cNvSpPr txBox="1"/>
          <p:nvPr>
            <p:ph type="title"/>
          </p:nvPr>
        </p:nvSpPr>
        <p:spPr>
          <a:xfrm>
            <a:off x="359009" y="2434025"/>
            <a:ext cx="8556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API choice: Javascript vs. Python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Objects and Methods are the Same!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66"/>
          <p:cNvSpPr txBox="1"/>
          <p:nvPr>
            <p:ph idx="4294967295" type="body"/>
          </p:nvPr>
        </p:nvSpPr>
        <p:spPr>
          <a:xfrm>
            <a:off x="242650" y="843550"/>
            <a:ext cx="8553000" cy="3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/>
              <a:t>Both the Javascript and Python APIs provide access to the same set of Earth Engine objects and methods...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/>
              <a:t>… except…  a few methods are capitalized differently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.and() vs. .And()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.or() vs. .Or()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etc.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7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Docs Apply to Both!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9912"/>
            <a:ext cx="9144000" cy="454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8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Javascript API   vs.   Python API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68"/>
          <p:cNvSpPr/>
          <p:nvPr/>
        </p:nvSpPr>
        <p:spPr>
          <a:xfrm>
            <a:off x="4022400" y="3932150"/>
            <a:ext cx="1099200" cy="968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8"/>
          <p:cNvSpPr/>
          <p:nvPr/>
        </p:nvSpPr>
        <p:spPr>
          <a:xfrm>
            <a:off x="1027500" y="3629450"/>
            <a:ext cx="7089000" cy="30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8"/>
          <p:cNvSpPr txBox="1"/>
          <p:nvPr/>
        </p:nvSpPr>
        <p:spPr>
          <a:xfrm>
            <a:off x="720425" y="1614950"/>
            <a:ext cx="2187000" cy="41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easy to get started</a:t>
            </a:r>
            <a:endParaRPr sz="1800"/>
          </a:p>
        </p:txBody>
      </p:sp>
      <p:sp>
        <p:nvSpPr>
          <p:cNvPr id="505" name="Google Shape;505;p68"/>
          <p:cNvSpPr txBox="1"/>
          <p:nvPr/>
        </p:nvSpPr>
        <p:spPr>
          <a:xfrm>
            <a:off x="5709850" y="4164650"/>
            <a:ext cx="3230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Python</a:t>
            </a:r>
            <a:br>
              <a:rPr b="1" lang="en" sz="2400"/>
            </a:br>
            <a:r>
              <a:rPr b="1" lang="en" sz="2400"/>
              <a:t>API</a:t>
            </a:r>
            <a:endParaRPr b="1" sz="2400"/>
          </a:p>
        </p:txBody>
      </p:sp>
      <p:sp>
        <p:nvSpPr>
          <p:cNvPr id="506" name="Google Shape;506;p68"/>
          <p:cNvSpPr txBox="1"/>
          <p:nvPr/>
        </p:nvSpPr>
        <p:spPr>
          <a:xfrm>
            <a:off x="430000" y="4164650"/>
            <a:ext cx="3230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Javascript Playground</a:t>
            </a:r>
            <a:endParaRPr b="1" sz="2400"/>
          </a:p>
        </p:txBody>
      </p:sp>
      <p:sp>
        <p:nvSpPr>
          <p:cNvPr id="507" name="Google Shape;507;p68"/>
          <p:cNvSpPr txBox="1"/>
          <p:nvPr/>
        </p:nvSpPr>
        <p:spPr>
          <a:xfrm>
            <a:off x="5029725" y="3070175"/>
            <a:ext cx="3758100" cy="559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some assembly (&amp; maintenance) required!</a:t>
            </a:r>
            <a:endParaRPr sz="1800"/>
          </a:p>
        </p:txBody>
      </p:sp>
      <p:sp>
        <p:nvSpPr>
          <p:cNvPr id="508" name="Google Shape;508;p68"/>
          <p:cNvSpPr txBox="1"/>
          <p:nvPr/>
        </p:nvSpPr>
        <p:spPr>
          <a:xfrm>
            <a:off x="5231475" y="2648450"/>
            <a:ext cx="3079500" cy="41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many, many plotting options</a:t>
            </a:r>
            <a:endParaRPr sz="1800"/>
          </a:p>
        </p:txBody>
      </p:sp>
      <p:sp>
        <p:nvSpPr>
          <p:cNvPr id="509" name="Google Shape;509;p68"/>
          <p:cNvSpPr txBox="1"/>
          <p:nvPr/>
        </p:nvSpPr>
        <p:spPr>
          <a:xfrm>
            <a:off x="1027500" y="2419850"/>
            <a:ext cx="2671200" cy="41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built in authentication</a:t>
            </a:r>
            <a:endParaRPr sz="1800"/>
          </a:p>
        </p:txBody>
      </p:sp>
      <p:sp>
        <p:nvSpPr>
          <p:cNvPr id="510" name="Google Shape;510;p68"/>
          <p:cNvSpPr txBox="1"/>
          <p:nvPr/>
        </p:nvSpPr>
        <p:spPr>
          <a:xfrm>
            <a:off x="430000" y="2821800"/>
            <a:ext cx="3592500" cy="41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limited input/output functionality</a:t>
            </a:r>
            <a:endParaRPr sz="1800"/>
          </a:p>
        </p:txBody>
      </p:sp>
      <p:sp>
        <p:nvSpPr>
          <p:cNvPr id="511" name="Google Shape;511;p68"/>
          <p:cNvSpPr txBox="1"/>
          <p:nvPr/>
        </p:nvSpPr>
        <p:spPr>
          <a:xfrm>
            <a:off x="4883350" y="1775950"/>
            <a:ext cx="4056900" cy="41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easier transition to a web application</a:t>
            </a:r>
            <a:endParaRPr sz="1800"/>
          </a:p>
        </p:txBody>
      </p:sp>
      <p:sp>
        <p:nvSpPr>
          <p:cNvPr id="512" name="Google Shape;512;p68"/>
          <p:cNvSpPr txBox="1"/>
          <p:nvPr/>
        </p:nvSpPr>
        <p:spPr>
          <a:xfrm>
            <a:off x="1168825" y="2004550"/>
            <a:ext cx="2671200" cy="41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trivial to share scripts</a:t>
            </a:r>
            <a:endParaRPr sz="1800"/>
          </a:p>
        </p:txBody>
      </p:sp>
      <p:sp>
        <p:nvSpPr>
          <p:cNvPr id="513" name="Google Shape;513;p68"/>
          <p:cNvSpPr txBox="1"/>
          <p:nvPr/>
        </p:nvSpPr>
        <p:spPr>
          <a:xfrm>
            <a:off x="4535975" y="2212200"/>
            <a:ext cx="4251900" cy="41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allows for series of calls to Earth Engine</a:t>
            </a:r>
            <a:endParaRPr sz="1800"/>
          </a:p>
        </p:txBody>
      </p:sp>
      <p:sp>
        <p:nvSpPr>
          <p:cNvPr id="514" name="Google Shape;514;p68"/>
          <p:cNvSpPr txBox="1"/>
          <p:nvPr/>
        </p:nvSpPr>
        <p:spPr>
          <a:xfrm>
            <a:off x="582400" y="3202800"/>
            <a:ext cx="3592500" cy="41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can't share code between scripts</a:t>
            </a:r>
            <a:endParaRPr sz="1800"/>
          </a:p>
        </p:txBody>
      </p:sp>
      <p:sp>
        <p:nvSpPr>
          <p:cNvPr id="515" name="Google Shape;515;p68"/>
          <p:cNvSpPr txBox="1"/>
          <p:nvPr/>
        </p:nvSpPr>
        <p:spPr>
          <a:xfrm>
            <a:off x="4654750" y="1394950"/>
            <a:ext cx="4056900" cy="41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easy to share code between scripts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9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Interaction with the Javascript Playground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1" name="Google Shape;5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00" y="1504475"/>
            <a:ext cx="4608450" cy="25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475" y="2011188"/>
            <a:ext cx="1547874" cy="1547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69"/>
          <p:cNvCxnSpPr/>
          <p:nvPr/>
        </p:nvCxnSpPr>
        <p:spPr>
          <a:xfrm>
            <a:off x="5315050" y="2464650"/>
            <a:ext cx="150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69"/>
          <p:cNvCxnSpPr/>
          <p:nvPr/>
        </p:nvCxnSpPr>
        <p:spPr>
          <a:xfrm rot="10800000">
            <a:off x="5282725" y="3193725"/>
            <a:ext cx="1487400" cy="1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69"/>
          <p:cNvSpPr txBox="1"/>
          <p:nvPr/>
        </p:nvSpPr>
        <p:spPr>
          <a:xfrm>
            <a:off x="7041413" y="3495250"/>
            <a:ext cx="15480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Earth</a:t>
            </a:r>
            <a:br>
              <a:rPr b="1" lang="en" sz="2400"/>
            </a:br>
            <a:r>
              <a:rPr b="1" lang="en" sz="2400"/>
              <a:t>Engine</a:t>
            </a:r>
            <a:endParaRPr b="1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0"/>
          <p:cNvSpPr txBox="1"/>
          <p:nvPr/>
        </p:nvSpPr>
        <p:spPr>
          <a:xfrm>
            <a:off x="0" y="0"/>
            <a:ext cx="9144000" cy="7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Interaction with Python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1" name="Google Shape;53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475" y="2011188"/>
            <a:ext cx="1547874" cy="1547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70"/>
          <p:cNvCxnSpPr/>
          <p:nvPr/>
        </p:nvCxnSpPr>
        <p:spPr>
          <a:xfrm>
            <a:off x="3839200" y="1624900"/>
            <a:ext cx="3220800" cy="71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70"/>
          <p:cNvCxnSpPr/>
          <p:nvPr/>
        </p:nvCxnSpPr>
        <p:spPr>
          <a:xfrm rot="10800000">
            <a:off x="3807475" y="2150625"/>
            <a:ext cx="3234000" cy="48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4" name="Google Shape;53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150" y="845150"/>
            <a:ext cx="2973900" cy="3403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p70"/>
          <p:cNvCxnSpPr/>
          <p:nvPr/>
        </p:nvCxnSpPr>
        <p:spPr>
          <a:xfrm>
            <a:off x="3918850" y="2899325"/>
            <a:ext cx="3086100" cy="1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70"/>
          <p:cNvCxnSpPr/>
          <p:nvPr/>
        </p:nvCxnSpPr>
        <p:spPr>
          <a:xfrm flipH="1">
            <a:off x="3918775" y="3161600"/>
            <a:ext cx="3097200" cy="21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70"/>
          <p:cNvCxnSpPr/>
          <p:nvPr/>
        </p:nvCxnSpPr>
        <p:spPr>
          <a:xfrm flipH="1" rot="10800000">
            <a:off x="3902925" y="3302500"/>
            <a:ext cx="3155700" cy="69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70"/>
          <p:cNvCxnSpPr>
            <a:endCxn id="539" idx="3"/>
          </p:cNvCxnSpPr>
          <p:nvPr/>
        </p:nvCxnSpPr>
        <p:spPr>
          <a:xfrm flipH="1">
            <a:off x="3890350" y="3582850"/>
            <a:ext cx="3136800" cy="93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70"/>
          <p:cNvSpPr txBox="1"/>
          <p:nvPr/>
        </p:nvSpPr>
        <p:spPr>
          <a:xfrm>
            <a:off x="659950" y="4321900"/>
            <a:ext cx="3230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Python Script</a:t>
            </a:r>
            <a:endParaRPr b="1" sz="2400"/>
          </a:p>
        </p:txBody>
      </p:sp>
      <p:sp>
        <p:nvSpPr>
          <p:cNvPr id="540" name="Google Shape;540;p70"/>
          <p:cNvSpPr txBox="1"/>
          <p:nvPr/>
        </p:nvSpPr>
        <p:spPr>
          <a:xfrm>
            <a:off x="7041413" y="3495250"/>
            <a:ext cx="15480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Earth</a:t>
            </a:r>
            <a:br>
              <a:rPr b="1" lang="en" sz="2400"/>
            </a:br>
            <a:r>
              <a:rPr b="1" lang="en" sz="2400"/>
              <a:t>Engine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oogle Earth Outreach">
  <a:themeElements>
    <a:clrScheme name="GGL_New">
      <a:dk1>
        <a:srgbClr val="262628"/>
      </a:dk1>
      <a:lt1>
        <a:srgbClr val="FFFFFF"/>
      </a:lt1>
      <a:dk2>
        <a:srgbClr val="656565"/>
      </a:dk2>
      <a:lt2>
        <a:srgbClr val="A6A6A6"/>
      </a:lt2>
      <a:accent1>
        <a:srgbClr val="4285F4"/>
      </a:accent1>
      <a:accent2>
        <a:srgbClr val="0F9D58"/>
      </a:accent2>
      <a:accent3>
        <a:srgbClr val="F4B400"/>
      </a:accent3>
      <a:accent4>
        <a:srgbClr val="DB4437"/>
      </a:accent4>
      <a:accent5>
        <a:srgbClr val="D9D9D9"/>
      </a:accent5>
      <a:accent6>
        <a:srgbClr val="D9D9D9"/>
      </a:accent6>
      <a:hlink>
        <a:srgbClr val="4285F4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ogle Earth Outreach">
  <a:themeElements>
    <a:clrScheme name="GGL_New">
      <a:dk1>
        <a:srgbClr val="262628"/>
      </a:dk1>
      <a:lt1>
        <a:srgbClr val="FFFFFF"/>
      </a:lt1>
      <a:dk2>
        <a:srgbClr val="656565"/>
      </a:dk2>
      <a:lt2>
        <a:srgbClr val="A6A6A6"/>
      </a:lt2>
      <a:accent1>
        <a:srgbClr val="4285F4"/>
      </a:accent1>
      <a:accent2>
        <a:srgbClr val="0F9D58"/>
      </a:accent2>
      <a:accent3>
        <a:srgbClr val="F4B400"/>
      </a:accent3>
      <a:accent4>
        <a:srgbClr val="DB4437"/>
      </a:accent4>
      <a:accent5>
        <a:srgbClr val="D9D9D9"/>
      </a:accent5>
      <a:accent6>
        <a:srgbClr val="D9D9D9"/>
      </a:accent6>
      <a:hlink>
        <a:srgbClr val="4285F4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">
  <a:themeElements>
    <a:clrScheme name="Google">
      <a:dk1>
        <a:srgbClr val="333336"/>
      </a:dk1>
      <a:lt1>
        <a:srgbClr val="FFFFFF"/>
      </a:lt1>
      <a:dk2>
        <a:srgbClr val="5F6165"/>
      </a:dk2>
      <a:lt2>
        <a:srgbClr val="9EA0A4"/>
      </a:lt2>
      <a:accent1>
        <a:srgbClr val="3369E8"/>
      </a:accent1>
      <a:accent2>
        <a:srgbClr val="009925"/>
      </a:accent2>
      <a:accent3>
        <a:srgbClr val="EEB211"/>
      </a:accent3>
      <a:accent4>
        <a:srgbClr val="D50F25"/>
      </a:accent4>
      <a:accent5>
        <a:srgbClr val="DBDBDD"/>
      </a:accent5>
      <a:accent6>
        <a:srgbClr val="DBDBDD"/>
      </a:accent6>
      <a:hlink>
        <a:srgbClr val="1368F1"/>
      </a:hlink>
      <a:folHlink>
        <a:srgbClr val="FF14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